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8" r:id="rId4"/>
    <p:sldId id="279" r:id="rId5"/>
    <p:sldId id="280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797" autoAdjust="0"/>
  </p:normalViewPr>
  <p:slideViewPr>
    <p:cSldViewPr snapToGrid="0" showGuides="1">
      <p:cViewPr varScale="1">
        <p:scale>
          <a:sx n="122" d="100"/>
          <a:sy n="122" d="100"/>
        </p:scale>
        <p:origin x="96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21/02/2023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4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022134B-2EA5-4CBB-9450-AECB2308381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0133449-1A61-4EE4-B6D8-F268938E45D9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17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9F665-2730-4BFB-B1A6-7D7244711B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800000"/>
            <a:ext cx="11110913" cy="451666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3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9259888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8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F8E9-44EB-41CD-BCA9-5A57CDB0DDF0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6424C-796D-4BE4-BAE8-6ACAB3C4F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85863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A8CE66-7830-4B1C-B068-74528FAA5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8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7C2635E-BF5D-473B-8DC0-E2D60A65A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3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5865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1FB0-FB7D-443C-91B4-C5C82EA06475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B2C7CCD-C2D2-447B-B713-284F50A316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56B4D01-058D-4267-8553-2994D80A3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865" y="6145213"/>
            <a:ext cx="546479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32261" y="1800000"/>
            <a:ext cx="50184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20CE-CA1A-4EBB-B38A-4A06A6B883D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282BC1E-B2C5-4086-B686-2BE20ECB7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45213"/>
            <a:ext cx="5014913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82598E-74C8-4D96-9CD9-F3C9379E41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261" y="6145213"/>
            <a:ext cx="50184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pic>
        <p:nvPicPr>
          <p:cNvPr id="13" name="STIL logo">
            <a:extLst>
              <a:ext uri="{FF2B5EF4-FFF2-40B4-BE49-F238E27FC236}">
                <a16:creationId xmlns:a16="http://schemas.microsoft.com/office/drawing/2014/main" id="{4F851387-4186-454B-996B-50B50EBE3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0442"/>
            <a:ext cx="1848901" cy="7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8BE-2880-4B0E-BC59-6626C3A37CA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C76E05D-5A6A-4172-8C30-6223E21B9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C73AAFA-9480-4BE9-97C4-90317BFCA56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04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billed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5463073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9401BF-E778-41B0-9410-436DA43882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0"/>
            <a:ext cx="60948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13D8-6F06-44E7-9EC5-92B072B68F8B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016A64-4F20-4120-9691-9D826C000C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5464799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55D72E6-A80E-4078-A083-B2BDD5C005D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97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4798" y="1800000"/>
            <a:ext cx="35892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451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A00-39BC-45ED-A3D4-0256F93DB611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4E03E0D-DF6C-4C5C-A56D-B2BC9D602A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49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AF337E-03BF-45AC-A37F-33398F882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4798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FF67DA1-367B-4B33-AD92-3DCAC8A350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1200" y="6145213"/>
            <a:ext cx="3589201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 dirty="0"/>
              <a:t>Tilføj anmærkningstekst</a:t>
            </a:r>
          </a:p>
        </p:txBody>
      </p:sp>
    </p:spTree>
    <p:extLst>
      <p:ext uri="{BB962C8B-B14F-4D97-AF65-F5344CB8AC3E}">
        <p14:creationId xmlns:p14="http://schemas.microsoft.com/office/powerpoint/2010/main" val="44003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000" y="18000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00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4800" y="4154400"/>
            <a:ext cx="5464800" cy="216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1AAA-8CB0-414D-B7BB-E4944B12CAD1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255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6" y="539750"/>
            <a:ext cx="9258162" cy="934890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020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CC2678-6DE3-4008-AFED-DC27F9B7EB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1200" y="18000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6BFBE4-59D8-4673-BAB9-6754F795AF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1E862-106B-49B6-B389-64D98822F7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12800" y="40608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7A6365-6411-4D48-AECD-2B8A64CB948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82000" y="4057200"/>
            <a:ext cx="3582000" cy="207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EE40-D557-47F3-A03A-BC2EF29FED61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00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AB21-7918-42B8-87D5-F74B91EFCD3F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8A82EA3-DA72-4AEA-9848-4840820B7895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9999" y="3808800"/>
            <a:ext cx="7369639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71BC88-05E3-4DFA-898B-86BAC91629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34308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2B30F0-001B-429B-BBCD-ED21173DC455}"/>
              </a:ext>
            </a:extLst>
          </p:cNvPr>
          <p:cNvSpPr/>
          <p:nvPr userDrawn="1"/>
        </p:nvSpPr>
        <p:spPr>
          <a:xfrm>
            <a:off x="-2" y="3841285"/>
            <a:ext cx="1838229" cy="2508669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chemeClr val="accent2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11" name="Text Placeholder streg">
            <a:extLst>
              <a:ext uri="{FF2B5EF4-FFF2-40B4-BE49-F238E27FC236}">
                <a16:creationId xmlns:a16="http://schemas.microsoft.com/office/drawing/2014/main" id="{AF016A7E-D7F0-494C-B0B9-483F664C1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A5DC7A-B113-494E-B688-7361824D55A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09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877-DDC7-4F54-88E7-163902EE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6970-692A-403A-9682-C8E381E5CED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F884-92B4-414E-A750-8F70B35D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6BC3B-8169-42D6-8E81-C7C31310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9" y="539750"/>
            <a:ext cx="9743734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26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Brugerguide - slet dette slide før du holder din præsentation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D37303-372E-46CC-BFDB-C4D0D7AE0CDA}"/>
              </a:ext>
            </a:extLst>
          </p:cNvPr>
          <p:cNvSpPr/>
          <p:nvPr userDrawn="1"/>
        </p:nvSpPr>
        <p:spPr>
          <a:xfrm>
            <a:off x="539750" y="1582939"/>
            <a:ext cx="2581331" cy="355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nyt slide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Startside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menupunktet </a:t>
            </a:r>
            <a:r>
              <a:rPr lang="da-DK" altLang="da-DK" sz="1000" b="1" noProof="1">
                <a:cs typeface="Arial" panose="020B0604020202020204" pitchFamily="34" charset="0"/>
              </a:rPr>
              <a:t>Nyt dias </a:t>
            </a:r>
            <a:r>
              <a:rPr lang="da-DK" altLang="da-DK" sz="1000" noProof="1">
                <a:cs typeface="Arial" panose="020B0604020202020204" pitchFamily="34" charset="0"/>
              </a:rPr>
              <a:t>for at indsætte et nyt slide. </a:t>
            </a:r>
            <a:br>
              <a:rPr lang="da-DK" altLang="da-DK" sz="1000" noProof="1">
                <a:cs typeface="Arial" panose="020B0604020202020204" pitchFamily="34" charset="0"/>
              </a:rPr>
            </a:b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Her får du et overblik over de </a:t>
            </a: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godkendte BUVM-layouts. 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Ændre layouts</a:t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pilen ved siden af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for at få vist en dropdown-menu af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mulige slide</a:t>
            </a:r>
            <a:r>
              <a:rPr lang="da-DK" altLang="da-DK" sz="1000" b="1" noProof="1">
                <a:cs typeface="Arial" panose="020B0604020202020204" pitchFamily="34" charset="0"/>
              </a:rPr>
              <a:t>-</a:t>
            </a:r>
            <a:r>
              <a:rPr lang="da-DK" altLang="da-DK" sz="1000" noProof="1">
                <a:cs typeface="Arial" panose="020B0604020202020204" pitchFamily="34" charset="0"/>
              </a:rPr>
              <a:t>layouts.</a:t>
            </a:r>
            <a:br>
              <a:rPr lang="da-DK" altLang="da-DK" sz="1000" noProof="1">
                <a:cs typeface="Arial" panose="020B0604020202020204" pitchFamily="34" charset="0"/>
              </a:rPr>
            </a:b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Layout</a:t>
            </a:r>
            <a:r>
              <a:rPr lang="da-DK" altLang="da-DK" sz="1000" noProof="1">
                <a:cs typeface="Arial" panose="020B0604020202020204" pitchFamily="34" charset="0"/>
              </a:rPr>
              <a:t> for at ændre dit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nuværende layout til et andet.</a:t>
            </a:r>
            <a:br>
              <a:rPr lang="da-DK" altLang="da-DK" sz="1000" noProof="1">
                <a:cs typeface="Arial" panose="020B0604020202020204" pitchFamily="34" charset="0"/>
              </a:rPr>
            </a:b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sz="1000" dirty="0"/>
              <a:t>Du kan hente færdige slides, der er tilpasset ministeriets design. Klik på </a:t>
            </a:r>
            <a:r>
              <a:rPr lang="da-DK" sz="1000" b="1" dirty="0"/>
              <a:t>Slidebibliotektet</a:t>
            </a:r>
            <a:r>
              <a:rPr lang="da-DK" sz="1000" dirty="0"/>
              <a:t> (til højre på skærmen eller klik på Templafy-knappen under Startside). Find for eksempel tidslinje, med mere.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7C2D6D-C0F0-4727-B718-C1A0A509F695}"/>
              </a:ext>
            </a:extLst>
          </p:cNvPr>
          <p:cNvSpPr/>
          <p:nvPr userDrawn="1"/>
        </p:nvSpPr>
        <p:spPr>
          <a:xfrm>
            <a:off x="4255796" y="1582939"/>
            <a:ext cx="2778125" cy="4485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billede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den boks på slidet, hvor du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ønsker at sætte et billede ind.</a:t>
            </a:r>
            <a:br>
              <a:rPr lang="da-DK" altLang="da-DK" sz="1000" noProof="1">
                <a:cs typeface="Arial" panose="020B0604020202020204" pitchFamily="34" charset="0"/>
              </a:rPr>
            </a:b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Indsæt </a:t>
            </a:r>
            <a:r>
              <a:rPr lang="da-DK" altLang="da-DK" sz="1000" noProof="1">
                <a:cs typeface="Arial" panose="020B0604020202020204" pitchFamily="34" charset="0"/>
              </a:rPr>
              <a:t>billede via </a:t>
            </a:r>
            <a:r>
              <a:rPr lang="da-DK" altLang="da-DK" sz="1000" b="1" noProof="1">
                <a:cs typeface="Arial" panose="020B0604020202020204" pitchFamily="34" charset="0"/>
              </a:rPr>
              <a:t>Billedbiblioteket </a:t>
            </a:r>
            <a:r>
              <a:rPr lang="da-DK" altLang="da-DK" sz="1000" noProof="1">
                <a:cs typeface="Arial" panose="020B0604020202020204" pitchFamily="34" charset="0"/>
              </a:rPr>
              <a:t>i højre side af skærmen. Billedet tilpasser sig den boks, som du har valgt. Det er muligt at skalere og redigere billedet.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00" noProof="1">
                <a:cs typeface="Arial" panose="020B0604020202020204" pitchFamily="34" charset="0"/>
              </a:rPr>
              <a:t>Hvis du klikker på</a:t>
            </a:r>
            <a:r>
              <a:rPr lang="da-DK" altLang="da-DK" sz="1000" b="1" noProof="1"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cs typeface="Arial" panose="020B0604020202020204" pitchFamily="34" charset="0"/>
              </a:rPr>
              <a:t>billedsymbolet i boksen på et slide, indsættes et billede fra din computer.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b="1" noProof="1">
                <a:cs typeface="Arial" panose="020B0604020202020204" pitchFamily="34" charset="0"/>
              </a:rPr>
              <a:t>Tip: </a:t>
            </a:r>
            <a:r>
              <a:rPr lang="da-DK" altLang="da-DK" sz="1000" noProof="1">
                <a:cs typeface="Arial" panose="020B0604020202020204" pitchFamily="34" charset="0"/>
              </a:rPr>
              <a:t>Hvis du sletter billedet og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sig foran tekst eller grafik. Højreklik da på billedet og vælg </a:t>
            </a:r>
            <a:r>
              <a:rPr lang="da-DK" altLang="da-DK" sz="1000" b="1" noProof="1">
                <a:cs typeface="Arial" panose="020B0604020202020204" pitchFamily="34" charset="0"/>
              </a:rPr>
              <a:t>Placer bagest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Placer forrest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Tabeller og grafer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Indsæt eller tilpas design på din graf og tabel fra fanebladet BUVM.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altLang="da-DK" sz="1050" b="1" noProof="1">
                <a:cs typeface="Arial" panose="020B0604020202020204" pitchFamily="34" charset="0"/>
              </a:rPr>
              <a:t>Kopiering fra gammel præsentation</a:t>
            </a:r>
            <a:br>
              <a:rPr lang="da-DK" altLang="da-DK" sz="1050" b="1" noProof="1">
                <a:cs typeface="Arial" panose="020B0604020202020204" pitchFamily="34" charset="0"/>
              </a:rPr>
            </a:br>
            <a:r>
              <a:rPr lang="da-DK" altLang="da-DK" sz="1000" b="0" noProof="1">
                <a:cs typeface="Arial" panose="020B0604020202020204" pitchFamily="34" charset="0"/>
              </a:rPr>
              <a:t>Når du kopierer indhold fra en gamle præsentationer, skal det formateres rigtigt. Højreklik i den nye præsentation og vælg </a:t>
            </a:r>
            <a:r>
              <a:rPr lang="da-DK" altLang="da-DK" sz="1000" b="1" noProof="1">
                <a:cs typeface="Arial" panose="020B0604020202020204" pitchFamily="34" charset="0"/>
              </a:rPr>
              <a:t>Brug destinationstema (D)</a:t>
            </a:r>
            <a:r>
              <a:rPr lang="da-DK" altLang="da-DK" sz="1000" b="0" noProof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CB945-4DBE-4C28-A3A2-1B98350A125C}"/>
              </a:ext>
            </a:extLst>
          </p:cNvPr>
          <p:cNvSpPr/>
          <p:nvPr userDrawn="1"/>
        </p:nvSpPr>
        <p:spPr>
          <a:xfrm>
            <a:off x="8872538" y="1582938"/>
            <a:ext cx="2778125" cy="420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Indsæt ikoner eller illustrationer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0" noProof="1">
                <a:cs typeface="Arial" panose="020B0604020202020204" pitchFamily="34" charset="0"/>
              </a:rPr>
              <a:t>Vælg den boks på slidet, hvor du ønsker at sætte et element ind. </a:t>
            </a:r>
            <a:r>
              <a:rPr lang="da-DK" sz="1000" noProof="1">
                <a:cs typeface="Arial" panose="020B0604020202020204" pitchFamily="34" charset="0"/>
              </a:rPr>
              <a:t>Klik på </a:t>
            </a:r>
            <a:r>
              <a:rPr lang="da-DK" sz="1000" b="1" noProof="1">
                <a:cs typeface="Arial" panose="020B0604020202020204" pitchFamily="34" charset="0"/>
              </a:rPr>
              <a:t>Slideelementer </a:t>
            </a:r>
            <a:r>
              <a:rPr lang="da-DK" sz="1000" noProof="1">
                <a:cs typeface="Arial" panose="020B0604020202020204" pitchFamily="34" charset="0"/>
              </a:rPr>
              <a:t>i højre side af skærmen og vælg det element, som du ønsker at indsætte.</a:t>
            </a:r>
            <a:br>
              <a:rPr lang="da-DK" sz="1000" noProof="1">
                <a:cs typeface="Arial" panose="020B0604020202020204" pitchFamily="34" charset="0"/>
              </a:rPr>
            </a:b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00" noProof="1">
                <a:cs typeface="Arial" panose="020B0604020202020204" pitchFamily="34" charset="0"/>
              </a:rPr>
              <a:t>Det er muligt at skalere og flytte rundt på ikoner og illustrationer, så det passer til din præsentation.</a:t>
            </a:r>
            <a:br>
              <a:rPr lang="da-DK" sz="1000" noProof="1">
                <a:cs typeface="Arial" panose="020B0604020202020204" pitchFamily="34" charset="0"/>
              </a:rPr>
            </a:br>
            <a:br>
              <a:rPr lang="da-DK" sz="1000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Juster sidenummerering, 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sz="1050" b="1" noProof="1">
                <a:cs typeface="Arial" panose="020B0604020202020204" pitchFamily="34" charset="0"/>
              </a:rPr>
              <a:t>dato og sidefod</a:t>
            </a:r>
            <a:br>
              <a:rPr lang="da-DK" sz="105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Indsæt. 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br>
              <a:rPr lang="da-DK" alt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</a:t>
            </a:r>
            <a:r>
              <a:rPr lang="da-DK" altLang="da-DK" sz="1000" b="1" noProof="1">
                <a:cs typeface="Arial" panose="020B0604020202020204" pitchFamily="34" charset="0"/>
              </a:rPr>
              <a:t>Sidehoved og Sidefod.</a:t>
            </a:r>
            <a:br>
              <a:rPr lang="da-DK" altLang="da-DK" sz="1000" b="1" noProof="1">
                <a:cs typeface="Arial" panose="020B0604020202020204" pitchFamily="34" charset="0"/>
              </a:rPr>
            </a:br>
            <a:br>
              <a:rPr lang="da-DK" altLang="da-DK" sz="1000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Vælg </a:t>
            </a:r>
            <a:r>
              <a:rPr lang="da-DK" altLang="da-DK" sz="1000" b="1" noProof="1">
                <a:cs typeface="Arial" panose="020B0604020202020204" pitchFamily="34" charset="0"/>
              </a:rPr>
              <a:t>Anvend på alle </a:t>
            </a:r>
            <a:r>
              <a:rPr lang="da-DK" altLang="da-DK" sz="1000" noProof="1">
                <a:cs typeface="Arial" panose="020B0604020202020204" pitchFamily="34" charset="0"/>
              </a:rPr>
              <a:t>eller </a:t>
            </a:r>
            <a:r>
              <a:rPr lang="da-DK" altLang="da-DK" sz="1000" b="1" noProof="1">
                <a:cs typeface="Arial" panose="020B0604020202020204" pitchFamily="34" charset="0"/>
              </a:rPr>
              <a:t>Anvend,</a:t>
            </a:r>
            <a:r>
              <a:rPr lang="da-DK" altLang="da-DK" sz="1000" noProof="1">
                <a:cs typeface="Arial" panose="020B0604020202020204" pitchFamily="34" charset="0"/>
              </a:rPr>
              <a:t> hvis det kun skal være på et enkelt slide.</a:t>
            </a:r>
            <a:endParaRPr lang="da-DK" sz="1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50" b="1" noProof="1">
                <a:cs typeface="Arial" panose="020B0604020202020204" pitchFamily="34" charset="0"/>
              </a:rPr>
              <a:t>Hjælpelinjer</a:t>
            </a:r>
            <a:br>
              <a:rPr lang="da-DK" sz="1000" b="1" noProof="1">
                <a:cs typeface="Arial" panose="020B0604020202020204" pitchFamily="34" charset="0"/>
              </a:rPr>
            </a:br>
            <a:r>
              <a:rPr lang="da-DK" altLang="da-DK" sz="1000" noProof="1">
                <a:cs typeface="Arial" panose="020B0604020202020204" pitchFamily="34" charset="0"/>
              </a:rPr>
              <a:t>Klik på fanen </a:t>
            </a:r>
            <a:r>
              <a:rPr lang="da-DK" altLang="da-DK" sz="1000" b="1" noProof="1">
                <a:cs typeface="Arial" panose="020B0604020202020204" pitchFamily="34" charset="0"/>
              </a:rPr>
              <a:t>Vis </a:t>
            </a:r>
            <a:r>
              <a:rPr lang="da-DK" altLang="da-DK" sz="1000" noProof="1">
                <a:cs typeface="Arial" panose="020B0604020202020204" pitchFamily="34" charset="0"/>
              </a:rPr>
              <a:t>og sæt hak ved </a:t>
            </a:r>
            <a:r>
              <a:rPr lang="da-DK" altLang="da-DK" sz="1000" b="1" noProof="1">
                <a:cs typeface="Arial" panose="020B0604020202020204" pitchFamily="34" charset="0"/>
              </a:rPr>
              <a:t>Hjælpelinjer</a:t>
            </a:r>
            <a:r>
              <a:rPr lang="da-DK" altLang="da-DK" sz="1000" noProof="1"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da-DK" sz="1000" b="1" noProof="1">
                <a:cs typeface="Arial" panose="020B0604020202020204" pitchFamily="34" charset="0"/>
              </a:rPr>
              <a:t>Se vejledningen ‘PowerPoint i Børne- og Undervisningsministeriet’ kanalen.uvm.dk/skabeloner</a:t>
            </a:r>
            <a:r>
              <a:rPr lang="da-DK" sz="1000" b="1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da-DK" sz="1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8449-FC02-4222-8378-11EAD7E4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38007" y="4214375"/>
            <a:ext cx="542998" cy="576935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37C53AFF-1BD1-4C2D-ADA0-6C60B747B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691853"/>
            <a:ext cx="1216503" cy="5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40626F0-7354-4867-B1A6-6A7D5EF317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0888" y="2643625"/>
            <a:ext cx="977236" cy="73292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55D637-5398-4D33-89FD-0319C8D4C1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633" y="2883291"/>
            <a:ext cx="895714" cy="6078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096EECF-1100-4471-9709-5BC9DD7395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76189" y="5242988"/>
            <a:ext cx="1089602" cy="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26DE1F8-AB7B-4CAC-B4EF-8CF3AE85CCC7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DE2D379-FE04-4D68-815F-0C073D1F0A7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1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. helsidet billede (hvidt logo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D1B4BD3-2F32-49AA-8F73-F88BDF3BB8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0" name="Text Placeholder streg">
            <a:extLst>
              <a:ext uri="{FF2B5EF4-FFF2-40B4-BE49-F238E27FC236}">
                <a16:creationId xmlns:a16="http://schemas.microsoft.com/office/drawing/2014/main" id="{B0F0BD12-4718-49BD-B561-6F1076AEA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1999" y="5542144"/>
            <a:ext cx="489012" cy="72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59CB0CE6-DDF5-4768-8082-608D58FD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38DED09-D0F5-467E-ABE9-2AA2B2C0D0CD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82ED46F-D4EB-4FEC-A3E7-11E0FA37779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F4D76-B70D-46F5-9EF3-B5B4F0DBD8AA}"/>
              </a:ext>
            </a:extLst>
          </p:cNvPr>
          <p:cNvSpPr/>
          <p:nvPr userDrawn="1"/>
        </p:nvSpPr>
        <p:spPr>
          <a:xfrm>
            <a:off x="0" y="520619"/>
            <a:ext cx="4233836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0000" y="3808800"/>
            <a:ext cx="9223200" cy="1378800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B3418-DE63-4E57-97F5-08DB0EAAB189}"/>
              </a:ext>
            </a:extLst>
          </p:cNvPr>
          <p:cNvSpPr/>
          <p:nvPr userDrawn="1"/>
        </p:nvSpPr>
        <p:spPr>
          <a:xfrm>
            <a:off x="2421999" y="5541226"/>
            <a:ext cx="489012" cy="72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EEA76A7-3512-4E80-BE48-6DBAA473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04CD5B1-A300-4A37-91B0-1031CA481FCD}" type="datetime2">
              <a:rPr lang="da-DK" smtClean="0"/>
              <a:t>21. februar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9AF2D-18F3-4203-A6D2-9EF2AB19D598}"/>
              </a:ext>
            </a:extLst>
          </p:cNvPr>
          <p:cNvSpPr/>
          <p:nvPr userDrawn="1"/>
        </p:nvSpPr>
        <p:spPr>
          <a:xfrm>
            <a:off x="9144000" y="0"/>
            <a:ext cx="304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475" y="539750"/>
            <a:ext cx="8331026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8" y="1800000"/>
            <a:ext cx="8332789" cy="4518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37200" y="1800000"/>
            <a:ext cx="2066400" cy="4518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7CF5-3E31-46C8-BAE5-6503B0FAD5C1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84EFBB-277F-42C8-A80B-D262922E9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48" y="6145213"/>
            <a:ext cx="8332788" cy="173037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da-DK" noProof="0"/>
              <a:t>Tilføj anmærkningstekst</a:t>
            </a:r>
          </a:p>
        </p:txBody>
      </p:sp>
      <p:pic>
        <p:nvPicPr>
          <p:cNvPr id="13" name="STIL logo">
            <a:extLst>
              <a:ext uri="{FF2B5EF4-FFF2-40B4-BE49-F238E27FC236}">
                <a16:creationId xmlns:a16="http://schemas.microsoft.com/office/drawing/2014/main" id="{A75D394A-04C6-4C3C-BBF0-A497B9308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0442"/>
            <a:ext cx="1848901" cy="7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E324CD6-8F99-4FE4-8760-34B10310669C}"/>
              </a:ext>
            </a:extLst>
          </p:cNvPr>
          <p:cNvSpPr/>
          <p:nvPr userDrawn="1"/>
        </p:nvSpPr>
        <p:spPr>
          <a:xfrm flipH="1">
            <a:off x="7945466" y="520619"/>
            <a:ext cx="4246534" cy="5778004"/>
          </a:xfrm>
          <a:custGeom>
            <a:avLst/>
            <a:gdLst>
              <a:gd name="connsiteX0" fmla="*/ 1101611 w 4233836"/>
              <a:gd name="connsiteY0" fmla="*/ 5236163 h 5778004"/>
              <a:gd name="connsiteX1" fmla="*/ 3197072 w 4233836"/>
              <a:gd name="connsiteY1" fmla="*/ 5457238 h 5778004"/>
              <a:gd name="connsiteX2" fmla="*/ 3176906 w 4233836"/>
              <a:gd name="connsiteY2" fmla="*/ 5778004 h 5778004"/>
              <a:gd name="connsiteX3" fmla="*/ 1101611 w 4233836"/>
              <a:gd name="connsiteY3" fmla="*/ 5556929 h 5778004"/>
              <a:gd name="connsiteX4" fmla="*/ 141195 w 4233836"/>
              <a:gd name="connsiteY4" fmla="*/ 5591472 h 5778004"/>
              <a:gd name="connsiteX5" fmla="*/ 0 w 4233836"/>
              <a:gd name="connsiteY5" fmla="*/ 5603816 h 5778004"/>
              <a:gd name="connsiteX6" fmla="*/ 0 w 4233836"/>
              <a:gd name="connsiteY6" fmla="*/ 5282138 h 5778004"/>
              <a:gd name="connsiteX7" fmla="*/ 131995 w 4233836"/>
              <a:gd name="connsiteY7" fmla="*/ 5270706 h 5778004"/>
              <a:gd name="connsiteX8" fmla="*/ 1101611 w 4233836"/>
              <a:gd name="connsiteY8" fmla="*/ 5236163 h 5778004"/>
              <a:gd name="connsiteX9" fmla="*/ 3438739 w 4233836"/>
              <a:gd name="connsiteY9" fmla="*/ 2877474 h 5778004"/>
              <a:gd name="connsiteX10" fmla="*/ 3307797 w 4233836"/>
              <a:gd name="connsiteY10" fmla="*/ 2891475 h 5778004"/>
              <a:gd name="connsiteX11" fmla="*/ 2784981 w 4233836"/>
              <a:gd name="connsiteY11" fmla="*/ 4614031 h 5778004"/>
              <a:gd name="connsiteX12" fmla="*/ 2816183 w 4233836"/>
              <a:gd name="connsiteY12" fmla="*/ 4618979 h 5778004"/>
              <a:gd name="connsiteX13" fmla="*/ 3031548 w 4233836"/>
              <a:gd name="connsiteY13" fmla="*/ 4658551 h 5778004"/>
              <a:gd name="connsiteX14" fmla="*/ 3056283 w 4233836"/>
              <a:gd name="connsiteY14" fmla="*/ 4663877 h 5778004"/>
              <a:gd name="connsiteX15" fmla="*/ 3869425 w 4233836"/>
              <a:gd name="connsiteY15" fmla="*/ 2933714 h 5778004"/>
              <a:gd name="connsiteX16" fmla="*/ 3592752 w 4233836"/>
              <a:gd name="connsiteY16" fmla="*/ 2879062 h 5778004"/>
              <a:gd name="connsiteX17" fmla="*/ 3438739 w 4233836"/>
              <a:gd name="connsiteY17" fmla="*/ 2877474 h 5778004"/>
              <a:gd name="connsiteX18" fmla="*/ 2642826 w 4233836"/>
              <a:gd name="connsiteY18" fmla="*/ 2292382 h 5778004"/>
              <a:gd name="connsiteX19" fmla="*/ 1248489 w 4233836"/>
              <a:gd name="connsiteY19" fmla="*/ 2678394 h 5778004"/>
              <a:gd name="connsiteX20" fmla="*/ 1248489 w 4233836"/>
              <a:gd name="connsiteY20" fmla="*/ 4498358 h 5778004"/>
              <a:gd name="connsiteX21" fmla="*/ 1351229 w 4233836"/>
              <a:gd name="connsiteY21" fmla="*/ 4498358 h 5778004"/>
              <a:gd name="connsiteX22" fmla="*/ 2394580 w 4233836"/>
              <a:gd name="connsiteY22" fmla="*/ 4559999 h 5778004"/>
              <a:gd name="connsiteX23" fmla="*/ 2511013 w 4233836"/>
              <a:gd name="connsiteY23" fmla="*/ 4573318 h 5778004"/>
              <a:gd name="connsiteX24" fmla="*/ 2533087 w 4233836"/>
              <a:gd name="connsiteY24" fmla="*/ 4497976 h 5778004"/>
              <a:gd name="connsiteX25" fmla="*/ 3092813 w 4233836"/>
              <a:gd name="connsiteY25" fmla="*/ 2335178 h 5778004"/>
              <a:gd name="connsiteX26" fmla="*/ 2642826 w 4233836"/>
              <a:gd name="connsiteY26" fmla="*/ 2292382 h 5778004"/>
              <a:gd name="connsiteX27" fmla="*/ 2706216 w 4233836"/>
              <a:gd name="connsiteY27" fmla="*/ 1986631 h 5778004"/>
              <a:gd name="connsiteX28" fmla="*/ 3169295 w 4233836"/>
              <a:gd name="connsiteY28" fmla="*/ 2032670 h 5778004"/>
              <a:gd name="connsiteX29" fmla="*/ 3459244 w 4233836"/>
              <a:gd name="connsiteY29" fmla="*/ 2287231 h 5778004"/>
              <a:gd name="connsiteX30" fmla="*/ 3397978 w 4233836"/>
              <a:gd name="connsiteY30" fmla="*/ 2609523 h 5778004"/>
              <a:gd name="connsiteX31" fmla="*/ 3459617 w 4233836"/>
              <a:gd name="connsiteY31" fmla="*/ 2605717 h 5778004"/>
              <a:gd name="connsiteX32" fmla="*/ 3616773 w 4233836"/>
              <a:gd name="connsiteY32" fmla="*/ 2600391 h 5778004"/>
              <a:gd name="connsiteX33" fmla="*/ 4054736 w 4233836"/>
              <a:gd name="connsiteY33" fmla="*/ 2666975 h 5778004"/>
              <a:gd name="connsiteX34" fmla="*/ 4171934 w 4233836"/>
              <a:gd name="connsiteY34" fmla="*/ 3100757 h 5778004"/>
              <a:gd name="connsiteX35" fmla="*/ 3194790 w 4233836"/>
              <a:gd name="connsiteY35" fmla="*/ 4979697 h 5778004"/>
              <a:gd name="connsiteX36" fmla="*/ 3164346 w 4233836"/>
              <a:gd name="connsiteY36" fmla="*/ 4970948 h 5778004"/>
              <a:gd name="connsiteX37" fmla="*/ 1158693 w 4233836"/>
              <a:gd name="connsiteY37" fmla="*/ 4775368 h 5778004"/>
              <a:gd name="connsiteX38" fmla="*/ 1084114 w 4233836"/>
              <a:gd name="connsiteY38" fmla="*/ 4775368 h 5778004"/>
              <a:gd name="connsiteX39" fmla="*/ 1009533 w 4233836"/>
              <a:gd name="connsiteY39" fmla="*/ 4775368 h 5778004"/>
              <a:gd name="connsiteX40" fmla="*/ 19975 w 4233836"/>
              <a:gd name="connsiteY40" fmla="*/ 4815226 h 5778004"/>
              <a:gd name="connsiteX41" fmla="*/ 0 w 4233836"/>
              <a:gd name="connsiteY41" fmla="*/ 4817183 h 5778004"/>
              <a:gd name="connsiteX42" fmla="*/ 0 w 4233836"/>
              <a:gd name="connsiteY42" fmla="*/ 4536654 h 5778004"/>
              <a:gd name="connsiteX43" fmla="*/ 4637 w 4233836"/>
              <a:gd name="connsiteY43" fmla="*/ 4536182 h 5778004"/>
              <a:gd name="connsiteX44" fmla="*/ 817756 w 4233836"/>
              <a:gd name="connsiteY44" fmla="*/ 4497976 h 5778004"/>
              <a:gd name="connsiteX45" fmla="*/ 920492 w 4233836"/>
              <a:gd name="connsiteY45" fmla="*/ 4497976 h 5778004"/>
              <a:gd name="connsiteX46" fmla="*/ 920492 w 4233836"/>
              <a:gd name="connsiteY46" fmla="*/ 2678011 h 5778004"/>
              <a:gd name="connsiteX47" fmla="*/ 67724 w 4233836"/>
              <a:gd name="connsiteY47" fmla="*/ 2346280 h 5778004"/>
              <a:gd name="connsiteX48" fmla="*/ 0 w 4233836"/>
              <a:gd name="connsiteY48" fmla="*/ 2335047 h 5778004"/>
              <a:gd name="connsiteX49" fmla="*/ 0 w 4233836"/>
              <a:gd name="connsiteY49" fmla="*/ 2032971 h 5778004"/>
              <a:gd name="connsiteX50" fmla="*/ 70838 w 4233836"/>
              <a:gd name="connsiteY50" fmla="*/ 2044300 h 5778004"/>
              <a:gd name="connsiteX51" fmla="*/ 1084493 w 4233836"/>
              <a:gd name="connsiteY51" fmla="*/ 2442857 h 5778004"/>
              <a:gd name="connsiteX52" fmla="*/ 2706216 w 4233836"/>
              <a:gd name="connsiteY52" fmla="*/ 1986631 h 5778004"/>
              <a:gd name="connsiteX53" fmla="*/ 1079544 w 4233836"/>
              <a:gd name="connsiteY53" fmla="*/ 1176910 h 5778004"/>
              <a:gd name="connsiteX54" fmla="*/ 756491 w 4233836"/>
              <a:gd name="connsiteY54" fmla="*/ 1411303 h 5778004"/>
              <a:gd name="connsiteX55" fmla="*/ 1079544 w 4233836"/>
              <a:gd name="connsiteY55" fmla="*/ 1638465 h 5778004"/>
              <a:gd name="connsiteX56" fmla="*/ 1399930 w 4233836"/>
              <a:gd name="connsiteY56" fmla="*/ 1411303 h 5778004"/>
              <a:gd name="connsiteX57" fmla="*/ 1079544 w 4233836"/>
              <a:gd name="connsiteY57" fmla="*/ 1176910 h 5778004"/>
              <a:gd name="connsiteX58" fmla="*/ 946365 w 4233836"/>
              <a:gd name="connsiteY58" fmla="*/ 0 h 5778004"/>
              <a:gd name="connsiteX59" fmla="*/ 1222610 w 4233836"/>
              <a:gd name="connsiteY59" fmla="*/ 0 h 5778004"/>
              <a:gd name="connsiteX60" fmla="*/ 1222610 w 4233836"/>
              <a:gd name="connsiteY60" fmla="*/ 356156 h 5778004"/>
              <a:gd name="connsiteX61" fmla="*/ 1578390 w 4233836"/>
              <a:gd name="connsiteY61" fmla="*/ 356156 h 5778004"/>
              <a:gd name="connsiteX62" fmla="*/ 1578390 w 4233836"/>
              <a:gd name="connsiteY62" fmla="*/ 632024 h 5778004"/>
              <a:gd name="connsiteX63" fmla="*/ 1222610 w 4233836"/>
              <a:gd name="connsiteY63" fmla="*/ 632024 h 5778004"/>
              <a:gd name="connsiteX64" fmla="*/ 1222610 w 4233836"/>
              <a:gd name="connsiteY64" fmla="*/ 971817 h 5778004"/>
              <a:gd name="connsiteX65" fmla="*/ 1661718 w 4233836"/>
              <a:gd name="connsiteY65" fmla="*/ 1411683 h 5778004"/>
              <a:gd name="connsiteX66" fmla="*/ 1079544 w 4233836"/>
              <a:gd name="connsiteY66" fmla="*/ 1874000 h 5778004"/>
              <a:gd name="connsiteX67" fmla="*/ 507262 w 4233836"/>
              <a:gd name="connsiteY67" fmla="*/ 1411683 h 5778004"/>
              <a:gd name="connsiteX68" fmla="*/ 946365 w 4233836"/>
              <a:gd name="connsiteY68" fmla="*/ 971817 h 5778004"/>
              <a:gd name="connsiteX69" fmla="*/ 946365 w 4233836"/>
              <a:gd name="connsiteY69" fmla="*/ 632024 h 5778004"/>
              <a:gd name="connsiteX70" fmla="*/ 590591 w 4233836"/>
              <a:gd name="connsiteY70" fmla="*/ 632024 h 5778004"/>
              <a:gd name="connsiteX71" fmla="*/ 590591 w 4233836"/>
              <a:gd name="connsiteY71" fmla="*/ 356156 h 5778004"/>
              <a:gd name="connsiteX72" fmla="*/ 946365 w 4233836"/>
              <a:gd name="connsiteY72" fmla="*/ 356156 h 577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233836" h="5778004">
                <a:moveTo>
                  <a:pt x="1101611" y="5236163"/>
                </a:moveTo>
                <a:cubicBezTo>
                  <a:pt x="2611471" y="5236163"/>
                  <a:pt x="3197072" y="5457238"/>
                  <a:pt x="3197072" y="5457238"/>
                </a:cubicBezTo>
                <a:lnTo>
                  <a:pt x="3176906" y="5778004"/>
                </a:lnTo>
                <a:cubicBezTo>
                  <a:pt x="3176906" y="5778004"/>
                  <a:pt x="2597009" y="5556929"/>
                  <a:pt x="1101611" y="5556929"/>
                </a:cubicBezTo>
                <a:cubicBezTo>
                  <a:pt x="727764" y="5556929"/>
                  <a:pt x="409018" y="5570746"/>
                  <a:pt x="141195" y="5591472"/>
                </a:cubicBezTo>
                <a:lnTo>
                  <a:pt x="0" y="5603816"/>
                </a:lnTo>
                <a:lnTo>
                  <a:pt x="0" y="5282138"/>
                </a:lnTo>
                <a:lnTo>
                  <a:pt x="131995" y="5270706"/>
                </a:lnTo>
                <a:cubicBezTo>
                  <a:pt x="402358" y="5249980"/>
                  <a:pt x="724148" y="5236163"/>
                  <a:pt x="1101611" y="5236163"/>
                </a:cubicBezTo>
                <a:close/>
                <a:moveTo>
                  <a:pt x="3438739" y="2877474"/>
                </a:moveTo>
                <a:cubicBezTo>
                  <a:pt x="3389846" y="2879609"/>
                  <a:pt x="3344803" y="2884340"/>
                  <a:pt x="3307797" y="2891475"/>
                </a:cubicBezTo>
                <a:lnTo>
                  <a:pt x="2784981" y="4614031"/>
                </a:lnTo>
                <a:lnTo>
                  <a:pt x="2816183" y="4618979"/>
                </a:lnTo>
                <a:cubicBezTo>
                  <a:pt x="2863366" y="4625450"/>
                  <a:pt x="2987411" y="4648280"/>
                  <a:pt x="3031548" y="4658551"/>
                </a:cubicBezTo>
                <a:lnTo>
                  <a:pt x="3056283" y="4663877"/>
                </a:lnTo>
                <a:lnTo>
                  <a:pt x="3869425" y="2933714"/>
                </a:lnTo>
                <a:cubicBezTo>
                  <a:pt x="3800934" y="2903271"/>
                  <a:pt x="3697531" y="2885577"/>
                  <a:pt x="3592752" y="2879062"/>
                </a:cubicBezTo>
                <a:cubicBezTo>
                  <a:pt x="3540361" y="2875803"/>
                  <a:pt x="3487627" y="2875340"/>
                  <a:pt x="3438739" y="2877474"/>
                </a:cubicBezTo>
                <a:close/>
                <a:moveTo>
                  <a:pt x="2642826" y="2292382"/>
                </a:moveTo>
                <a:cubicBezTo>
                  <a:pt x="2171412" y="2292418"/>
                  <a:pt x="1653444" y="2420981"/>
                  <a:pt x="1248489" y="2678394"/>
                </a:cubicBezTo>
                <a:lnTo>
                  <a:pt x="1248489" y="4498358"/>
                </a:lnTo>
                <a:lnTo>
                  <a:pt x="1351229" y="4498358"/>
                </a:lnTo>
                <a:cubicBezTo>
                  <a:pt x="1778537" y="4505208"/>
                  <a:pt x="2092841" y="4524614"/>
                  <a:pt x="2394580" y="4559999"/>
                </a:cubicBezTo>
                <a:lnTo>
                  <a:pt x="2511013" y="4573318"/>
                </a:lnTo>
                <a:lnTo>
                  <a:pt x="2533087" y="4497976"/>
                </a:lnTo>
                <a:lnTo>
                  <a:pt x="3092813" y="2335178"/>
                </a:lnTo>
                <a:cubicBezTo>
                  <a:pt x="2951933" y="2306640"/>
                  <a:pt x="2799965" y="2292370"/>
                  <a:pt x="2642826" y="2292382"/>
                </a:cubicBezTo>
                <a:close/>
                <a:moveTo>
                  <a:pt x="2706216" y="1986631"/>
                </a:moveTo>
                <a:cubicBezTo>
                  <a:pt x="2923483" y="1986631"/>
                  <a:pt x="3077211" y="2018594"/>
                  <a:pt x="3169295" y="2032670"/>
                </a:cubicBezTo>
                <a:cubicBezTo>
                  <a:pt x="3371346" y="2063874"/>
                  <a:pt x="3459244" y="2128179"/>
                  <a:pt x="3459244" y="2287231"/>
                </a:cubicBezTo>
                <a:cubicBezTo>
                  <a:pt x="3459244" y="2354580"/>
                  <a:pt x="3439838" y="2439431"/>
                  <a:pt x="3397978" y="2609523"/>
                </a:cubicBezTo>
                <a:lnTo>
                  <a:pt x="3459617" y="2605717"/>
                </a:lnTo>
                <a:cubicBezTo>
                  <a:pt x="3509087" y="2602291"/>
                  <a:pt x="3545993" y="2600391"/>
                  <a:pt x="3616773" y="2600391"/>
                </a:cubicBezTo>
                <a:cubicBezTo>
                  <a:pt x="3730166" y="2600391"/>
                  <a:pt x="3928790" y="2622079"/>
                  <a:pt x="4054736" y="2666975"/>
                </a:cubicBezTo>
                <a:cubicBezTo>
                  <a:pt x="4219496" y="2725577"/>
                  <a:pt x="4297117" y="2860273"/>
                  <a:pt x="4171934" y="3100757"/>
                </a:cubicBezTo>
                <a:cubicBezTo>
                  <a:pt x="4009835" y="3413532"/>
                  <a:pt x="3194790" y="4979697"/>
                  <a:pt x="3194790" y="4979697"/>
                </a:cubicBezTo>
                <a:lnTo>
                  <a:pt x="3164346" y="4970948"/>
                </a:lnTo>
                <a:cubicBezTo>
                  <a:pt x="2604620" y="4821029"/>
                  <a:pt x="1683411" y="4770421"/>
                  <a:pt x="1158693" y="4775368"/>
                </a:cubicBezTo>
                <a:lnTo>
                  <a:pt x="1084114" y="4775368"/>
                </a:lnTo>
                <a:lnTo>
                  <a:pt x="1009533" y="4775368"/>
                </a:lnTo>
                <a:cubicBezTo>
                  <a:pt x="747364" y="4772895"/>
                  <a:pt x="385881" y="4784405"/>
                  <a:pt x="19975" y="4815226"/>
                </a:cubicBezTo>
                <a:lnTo>
                  <a:pt x="0" y="4817183"/>
                </a:lnTo>
                <a:lnTo>
                  <a:pt x="0" y="4536654"/>
                </a:lnTo>
                <a:lnTo>
                  <a:pt x="4637" y="4536182"/>
                </a:lnTo>
                <a:cubicBezTo>
                  <a:pt x="240361" y="4515529"/>
                  <a:pt x="497272" y="4503115"/>
                  <a:pt x="817756" y="4497976"/>
                </a:cubicBezTo>
                <a:lnTo>
                  <a:pt x="920492" y="4497976"/>
                </a:lnTo>
                <a:lnTo>
                  <a:pt x="920492" y="2678011"/>
                </a:lnTo>
                <a:cubicBezTo>
                  <a:pt x="667395" y="2517129"/>
                  <a:pt x="370154" y="2406577"/>
                  <a:pt x="67724" y="2346280"/>
                </a:cubicBezTo>
                <a:lnTo>
                  <a:pt x="0" y="2335047"/>
                </a:lnTo>
                <a:lnTo>
                  <a:pt x="0" y="2032971"/>
                </a:lnTo>
                <a:lnTo>
                  <a:pt x="70838" y="2044300"/>
                </a:lnTo>
                <a:cubicBezTo>
                  <a:pt x="411262" y="2110539"/>
                  <a:pt x="753451" y="2237385"/>
                  <a:pt x="1084493" y="2442857"/>
                </a:cubicBezTo>
                <a:cubicBezTo>
                  <a:pt x="1613775" y="2113721"/>
                  <a:pt x="2172363" y="1986631"/>
                  <a:pt x="2706216" y="1986631"/>
                </a:cubicBezTo>
                <a:close/>
                <a:moveTo>
                  <a:pt x="1079544" y="1176910"/>
                </a:moveTo>
                <a:cubicBezTo>
                  <a:pt x="902228" y="1176910"/>
                  <a:pt x="756491" y="1283451"/>
                  <a:pt x="756491" y="1411303"/>
                </a:cubicBezTo>
                <a:cubicBezTo>
                  <a:pt x="756491" y="1538771"/>
                  <a:pt x="902228" y="1638465"/>
                  <a:pt x="1079544" y="1638465"/>
                </a:cubicBezTo>
                <a:cubicBezTo>
                  <a:pt x="1257618" y="1638465"/>
                  <a:pt x="1399930" y="1539151"/>
                  <a:pt x="1399930" y="1411303"/>
                </a:cubicBezTo>
                <a:cubicBezTo>
                  <a:pt x="1399930" y="1283451"/>
                  <a:pt x="1257618" y="1176910"/>
                  <a:pt x="1079544" y="1176910"/>
                </a:cubicBezTo>
                <a:close/>
                <a:moveTo>
                  <a:pt x="946365" y="0"/>
                </a:moveTo>
                <a:lnTo>
                  <a:pt x="1222610" y="0"/>
                </a:lnTo>
                <a:lnTo>
                  <a:pt x="1222610" y="356156"/>
                </a:lnTo>
                <a:lnTo>
                  <a:pt x="1578390" y="356156"/>
                </a:lnTo>
                <a:lnTo>
                  <a:pt x="1578390" y="632024"/>
                </a:lnTo>
                <a:lnTo>
                  <a:pt x="1222610" y="632024"/>
                </a:lnTo>
                <a:lnTo>
                  <a:pt x="1222610" y="971817"/>
                </a:lnTo>
                <a:cubicBezTo>
                  <a:pt x="1473750" y="1021281"/>
                  <a:pt x="1661718" y="1196697"/>
                  <a:pt x="1661718" y="1411683"/>
                </a:cubicBezTo>
                <a:cubicBezTo>
                  <a:pt x="1661718" y="1664341"/>
                  <a:pt x="1398412" y="1874000"/>
                  <a:pt x="1079544" y="1874000"/>
                </a:cubicBezTo>
                <a:cubicBezTo>
                  <a:pt x="760680" y="1874000"/>
                  <a:pt x="507262" y="1664341"/>
                  <a:pt x="507262" y="1411683"/>
                </a:cubicBezTo>
                <a:cubicBezTo>
                  <a:pt x="507262" y="1196317"/>
                  <a:pt x="694470" y="1020899"/>
                  <a:pt x="946365" y="971817"/>
                </a:cubicBezTo>
                <a:lnTo>
                  <a:pt x="946365" y="632024"/>
                </a:lnTo>
                <a:lnTo>
                  <a:pt x="590591" y="632024"/>
                </a:lnTo>
                <a:lnTo>
                  <a:pt x="590591" y="356156"/>
                </a:lnTo>
                <a:lnTo>
                  <a:pt x="946365" y="356156"/>
                </a:lnTo>
                <a:close/>
              </a:path>
            </a:pathLst>
          </a:custGeom>
          <a:solidFill>
            <a:srgbClr val="CCE4EA"/>
          </a:solidFill>
          <a:ln w="96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AE44069-D173-43BC-9E8B-A6E005BCA149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184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53CD77B-A492-48C9-969A-913EAA1FA6A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5618973-134A-44CA-BF52-33A344B4B42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. helsidet billede (hvidt logo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44DEC6-E871-41A7-8883-40915FBCBF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3585600"/>
            <a:ext cx="6481764" cy="16920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620847D-2940-44AB-9044-AB962050DBC3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1DB588-95DB-4901-AB99-76F206B7E6AB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799638" y="542879"/>
            <a:ext cx="1852362" cy="7267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4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9259888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8" y="1800000"/>
            <a:ext cx="111132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Click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1465263" y="6451200"/>
            <a:ext cx="1270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596E327-DAEB-43E9-99F4-183FC01F70E5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3317875" y="6451200"/>
            <a:ext cx="435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51200"/>
            <a:ext cx="277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24C8C45C-947F-4981-8B3F-4F32E973C901}" type="slidenum">
              <a:rPr lang="da-DK" smtClean="0"/>
              <a:pPr algn="l"/>
              <a:t>‹nr.›</a:t>
            </a:fld>
            <a:endParaRPr lang="da-DK" dirty="0"/>
          </a:p>
        </p:txBody>
      </p:sp>
      <p:pic>
        <p:nvPicPr>
          <p:cNvPr id="9" name="STIL logo">
            <a:extLst>
              <a:ext uri="{FF2B5EF4-FFF2-40B4-BE49-F238E27FC236}">
                <a16:creationId xmlns:a16="http://schemas.microsoft.com/office/drawing/2014/main" id="{8B849FC9-42D4-4B8C-BABD-53794C60010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38" y="540442"/>
            <a:ext cx="1848901" cy="729235"/>
          </a:xfrm>
          <a:prstGeom prst="rect">
            <a:avLst/>
          </a:prstGeom>
        </p:spPr>
      </p:pic>
      <p:sp>
        <p:nvSpPr>
          <p:cNvPr id="48" name="[WorkArea]" descr="&lt;?xml version=&quot;1.0&quot; encoding=&quot;utf-16&quot;?&gt;&#10;&lt;GridTheme xmlns:xsd=&quot;http://www.w3.org/2001/XMLSchema&quot; xmlns:xsi=&quot;http://www.w3.org/2001/XMLSchema-instance&quot;&gt;&#10;  &lt;GuideLines /&gt;&#10;  &lt;SubGrids&gt;&#10;    &lt;SubGrid&gt;&#10;      &lt;Left&gt;42.5196838&lt;/Left&gt;&#10;      &lt;Top&gt;42.5196838&lt;/Top&gt;&#10;      &lt;Width&gt;72.91338&lt;/Width&gt;&#10;      &lt;Height&gt;454.960632&lt;/Height&gt;&#10;    &lt;/SubGrid&gt;&#10;    &lt;SubGrid&gt;&#10;      &lt;Left&gt;844.566956&lt;/Left&gt;&#10;      &lt;Top&gt;42.5196838&lt;/Top&gt;&#10;      &lt;Width&gt;72.91338&lt;/Width&gt;&#10;      &lt;Height&gt;454.960632&lt;/Height&gt;&#10;    &lt;/SubGrid&gt;&#10;    &lt;SubGrid&gt;&#10;      &lt;Left&gt;115.433067&lt;/Left&gt;&#10;      &lt;Top&gt;42.5196838&lt;/Top&gt;&#10;      &lt;Width&gt;72.91338&lt;/Width&gt;&#10;      &lt;Height&gt;454.960632&lt;/Height&gt;&#10;    &lt;/SubGrid&gt;&#10;    &lt;SubGrid&gt;&#10;      &lt;Left&gt;188.346451&lt;/Left&gt;&#10;      &lt;Top&gt;42.5196838&lt;/Top&gt;&#10;      &lt;Width&gt;72.91338&lt;/Width&gt;&#10;      &lt;Height&gt;454.960632&lt;/Height&gt;&#10;    &lt;/SubGrid&gt;&#10;    &lt;SubGrid&gt;&#10;      &lt;Left&gt;261.259857&lt;/Left&gt;&#10;      &lt;Top&gt;42.5196838&lt;/Top&gt;&#10;      &lt;Width&gt;72.91338&lt;/Width&gt;&#10;      &lt;Height&gt;454.960632&lt;/Height&gt;&#10;    &lt;/SubGrid&gt;&#10;    &lt;SubGrid&gt;&#10;      &lt;Left&gt;334.173218&lt;/Left&gt;&#10;      &lt;Top&gt;42.5196838&lt;/Top&gt;&#10;      &lt;Width&gt;72.91338&lt;/Width&gt;&#10;      &lt;Height&gt;454.960632&lt;/Height&gt;&#10;    &lt;/SubGrid&gt;&#10;    &lt;SubGrid&gt;&#10;      &lt;Left&gt;407.0866&lt;/Left&gt;&#10;      &lt;Top&gt;42.5196838&lt;/Top&gt;&#10;      &lt;Width&gt;72.91338&lt;/Width&gt;&#10;      &lt;Height&gt;454.960632&lt;/Height&gt;&#10;    &lt;/SubGrid&gt;&#10;    &lt;SubGrid&gt;&#10;      &lt;Left&gt;480&lt;/Left&gt;&#10;      &lt;Top&gt;42.5196838&lt;/Top&gt;&#10;      &lt;Width&gt;72.91338&lt;/Width&gt;&#10;      &lt;Height&gt;454.960632&lt;/Height&gt;&#10;    &lt;/SubGrid&gt;&#10;    &lt;SubGrid&gt;&#10;      &lt;Left&gt;552.9134&lt;/Left&gt;&#10;      &lt;Top&gt;42.5196838&lt;/Top&gt;&#10;      &lt;Width&gt;72.91338&lt;/Width&gt;&#10;      &lt;Height&gt;454.960632&lt;/Height&gt;&#10;    &lt;/SubGrid&gt;&#10;    &lt;SubGrid&gt;&#10;      &lt;Left&gt;625.8268&lt;/Left&gt;&#10;      &lt;Top&gt;42.5196838&lt;/Top&gt;&#10;      &lt;Width&gt;72.91338&lt;/Width&gt;&#10;      &lt;Height&gt;454.960632&lt;/Height&gt;&#10;    &lt;/SubGrid&gt;&#10;    &lt;SubGrid&gt;&#10;      &lt;Left&gt;698.7402&lt;/Left&gt;&#10;      &lt;Top&gt;42.5196838&lt;/Top&gt;&#10;      &lt;Width&gt;72.91338&lt;/Width&gt;&#10;      &lt;Height&gt;454.960632&lt;/Height&gt;&#10;    &lt;/SubGrid&gt;&#10;    &lt;SubGrid&gt;&#10;      &lt;Left&gt;771.653564&lt;/Left&gt;&#10;      &lt;Top&gt;42.5196838&lt;/Top&gt;&#10;      &lt;Width&gt;72.91338&lt;/Width&gt;&#10;      &lt;Height&gt;454.960632&lt;/Height&gt;&#10;    &lt;/SubGrid&gt;&#10;  &lt;/SubGrids&gt;&#10;  &lt;WorkArea&gt;&#10;    &lt;Top&gt;42.5196838&lt;/Top&gt;&#10;    &lt;Left&gt;42.5196838&lt;/Left&gt;&#10;    &lt;Width&gt;874.960632&lt;/Width&gt;&#10;    &lt;Height&gt;454.96063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A76B31BA-D75C-4E7F-8C0C-E7571815A4E6}"/>
              </a:ext>
            </a:extLst>
          </p:cNvPr>
          <p:cNvSpPr/>
          <p:nvPr userDrawn="1"/>
        </p:nvSpPr>
        <p:spPr>
          <a:xfrm>
            <a:off x="540000" y="540000"/>
            <a:ext cx="11112000" cy="577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F9C0A994-14E1-4B65-BF2E-8D31F94A8C9A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54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0A3D5CF3-4482-45C0-8C71-0B45B46988E1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1072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91A6C0AD-2321-4FAC-98D6-47B635CD631B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146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9997466F-BE42-4D2B-A88B-8A59B0D18CC6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239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65A479C-2EBC-4B0C-B887-9C571D0D519A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331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2051B843-22F2-46D7-A0BD-EC58E0BFFE2D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424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C83AE160-C72F-4AE8-933A-E591ED1F5631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517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594F49F7-0972-4D67-87A1-DFE4CBB61EB3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6096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F217BAF2-A665-41EF-9B43-8AB8D46187BC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7022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1A52CB47-659A-4D1B-9DB5-6E70ADC7A6D9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7948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6726B8B-8012-4B0A-9AFD-9D2C92153168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8874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A3D8B656-0133-4298-A12F-22A206B2F9E8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9800000" y="540000"/>
            <a:ext cx="926000" cy="5778000"/>
          </a:xfrm>
          <a:prstGeom prst="rect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0" r:id="rId3"/>
    <p:sldLayoutId id="2147483743" r:id="rId4"/>
    <p:sldLayoutId id="2147483649" r:id="rId5"/>
    <p:sldLayoutId id="2147483735" r:id="rId6"/>
    <p:sldLayoutId id="2147483732" r:id="rId7"/>
    <p:sldLayoutId id="2147483658" r:id="rId8"/>
    <p:sldLayoutId id="2147483744" r:id="rId9"/>
    <p:sldLayoutId id="2147483740" r:id="rId10"/>
    <p:sldLayoutId id="2147483721" r:id="rId11"/>
    <p:sldLayoutId id="2147483652" r:id="rId12"/>
    <p:sldLayoutId id="2147483734" r:id="rId13"/>
    <p:sldLayoutId id="2147483733" r:id="rId14"/>
    <p:sldLayoutId id="2147483742" r:id="rId15"/>
    <p:sldLayoutId id="2147483737" r:id="rId16"/>
    <p:sldLayoutId id="2147483736" r:id="rId17"/>
    <p:sldLayoutId id="2147483738" r:id="rId18"/>
    <p:sldLayoutId id="2147483654" r:id="rId19"/>
    <p:sldLayoutId id="2147483655" r:id="rId20"/>
    <p:sldLayoutId id="2147483746" r:id="rId21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arenR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lphaLcParenR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72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733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979" userDrawn="1">
          <p15:clr>
            <a:srgbClr val="F26B43"/>
          </p15:clr>
        </p15:guide>
        <p15:guide id="5" pos="923" userDrawn="1">
          <p15:clr>
            <a:srgbClr val="F26B43"/>
          </p15:clr>
        </p15:guide>
        <p15:guide id="6" pos="6756" userDrawn="1">
          <p15:clr>
            <a:srgbClr val="F26B43"/>
          </p15:clr>
        </p15:guide>
        <p15:guide id="7" pos="1506" userDrawn="1">
          <p15:clr>
            <a:srgbClr val="F26B43"/>
          </p15:clr>
        </p15:guide>
        <p15:guide id="8" pos="2090" userDrawn="1">
          <p15:clr>
            <a:srgbClr val="F26B43"/>
          </p15:clr>
        </p15:guide>
        <p15:guide id="9" pos="2673" userDrawn="1">
          <p15:clr>
            <a:srgbClr val="F26B43"/>
          </p15:clr>
        </p15:guide>
        <p15:guide id="10" pos="3256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4423" userDrawn="1">
          <p15:clr>
            <a:srgbClr val="F26B43"/>
          </p15:clr>
        </p15:guide>
        <p15:guide id="13" pos="5006" userDrawn="1">
          <p15:clr>
            <a:srgbClr val="F26B43"/>
          </p15:clr>
        </p15:guide>
        <p15:guide id="14" pos="5589" userDrawn="1">
          <p15:clr>
            <a:srgbClr val="F26B43"/>
          </p15:clr>
        </p15:guide>
        <p15:guide id="15" pos="61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hyperlink" Target="https://www.optagelse.dk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86B506-04CA-4463-8543-A6D525A1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400" y="1616106"/>
            <a:ext cx="9223200" cy="1378800"/>
          </a:xfrm>
        </p:spPr>
        <p:txBody>
          <a:bodyPr/>
          <a:lstStyle/>
          <a:p>
            <a:r>
              <a:rPr lang="da-DK" dirty="0"/>
              <a:t>Guide to Optagelse.dk</a:t>
            </a:r>
            <a:br>
              <a:rPr lang="da-DK" dirty="0"/>
            </a:br>
            <a:br>
              <a:rPr lang="da-DK" dirty="0"/>
            </a:br>
            <a:r>
              <a:rPr lang="da-DK" dirty="0"/>
              <a:t>- </a:t>
            </a:r>
            <a:r>
              <a:rPr lang="da-DK" dirty="0">
                <a:hlinkClick r:id="rId4"/>
              </a:rPr>
              <a:t>https://www.optagelse.dk/</a:t>
            </a:r>
            <a:r>
              <a:rPr lang="da-DK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F218-03AC-4515-BD5E-7F4BA7F1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853B-2086-477B-B0FF-973B069AAE45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59C4849-C7A3-4B0D-80F7-AEACFA18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92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0"/>
            <a:ext cx="9239367" cy="6879047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78C15AD-048B-32BE-8FB6-3C04306B9FFC}"/>
              </a:ext>
            </a:extLst>
          </p:cNvPr>
          <p:cNvSpPr txBox="1"/>
          <p:nvPr/>
        </p:nvSpPr>
        <p:spPr>
          <a:xfrm>
            <a:off x="6626368" y="2071272"/>
            <a:ext cx="2242039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upload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latest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report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card.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EF229CFB-ACE1-0B70-51B8-7B18B094234E}"/>
              </a:ext>
            </a:extLst>
          </p:cNvPr>
          <p:cNvCxnSpPr/>
          <p:nvPr/>
        </p:nvCxnSpPr>
        <p:spPr>
          <a:xfrm flipH="1">
            <a:off x="5287108" y="2254479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20E88319-98FC-6948-A7F7-24EEF2AD6E46}"/>
              </a:ext>
            </a:extLst>
          </p:cNvPr>
          <p:cNvSpPr txBox="1"/>
          <p:nvPr/>
        </p:nvSpPr>
        <p:spPr>
          <a:xfrm>
            <a:off x="6004328" y="3274102"/>
            <a:ext cx="2794440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”Næste” (”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Next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”),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the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following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pages.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EAD7ABFB-F0BB-5213-4740-AE8B65A699B4}"/>
              </a:ext>
            </a:extLst>
          </p:cNvPr>
          <p:cNvCxnSpPr/>
          <p:nvPr/>
        </p:nvCxnSpPr>
        <p:spPr>
          <a:xfrm flipH="1">
            <a:off x="5092799" y="3517222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48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88381"/>
            <a:ext cx="9640365" cy="626281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CF11C0-9E35-7F0B-40C9-D4FAD0E7F3ED}"/>
              </a:ext>
            </a:extLst>
          </p:cNvPr>
          <p:cNvSpPr txBox="1"/>
          <p:nvPr/>
        </p:nvSpPr>
        <p:spPr>
          <a:xfrm>
            <a:off x="5665315" y="1875329"/>
            <a:ext cx="2242039" cy="2585323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upload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additional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documents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e.g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a letter of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recommendation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or studieportefølje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stx, htx etc.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NB!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must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upload a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signed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parent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consent</a:t>
            </a:r>
            <a:endParaRPr lang="da-DK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form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logging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with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a sms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code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slide 4.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68815AD3-AE05-EFBC-A1C3-3EBAA1E19984}"/>
              </a:ext>
            </a:extLst>
          </p:cNvPr>
          <p:cNvCxnSpPr/>
          <p:nvPr/>
        </p:nvCxnSpPr>
        <p:spPr>
          <a:xfrm flipH="1">
            <a:off x="4699279" y="2207826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6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00" y="349236"/>
            <a:ext cx="9241329" cy="610196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CE157B-5EAA-946E-AECC-A66D20E0E8F0}"/>
              </a:ext>
            </a:extLst>
          </p:cNvPr>
          <p:cNvSpPr txBox="1"/>
          <p:nvPr/>
        </p:nvSpPr>
        <p:spPr>
          <a:xfrm>
            <a:off x="5611264" y="2491149"/>
            <a:ext cx="2242039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”Ja” (”Yes”)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the boarding school.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0512AE33-1BC1-7434-AF91-F4550317F7BC}"/>
              </a:ext>
            </a:extLst>
          </p:cNvPr>
          <p:cNvCxnSpPr/>
          <p:nvPr/>
        </p:nvCxnSpPr>
        <p:spPr>
          <a:xfrm flipH="1">
            <a:off x="4270071" y="2963605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5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59" y="234191"/>
            <a:ext cx="8018341" cy="639700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0A95EA2-48FA-FFC6-E32F-61EEDD7CD81C}"/>
              </a:ext>
            </a:extLst>
          </p:cNvPr>
          <p:cNvSpPr txBox="1"/>
          <p:nvPr/>
        </p:nvSpPr>
        <p:spPr>
          <a:xfrm>
            <a:off x="6794319" y="3498856"/>
            <a:ext cx="2242039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the boarding school.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4B491B32-E4AA-68A7-10DE-1CBB734E40CA}"/>
              </a:ext>
            </a:extLst>
          </p:cNvPr>
          <p:cNvCxnSpPr/>
          <p:nvPr/>
        </p:nvCxnSpPr>
        <p:spPr>
          <a:xfrm flipH="1">
            <a:off x="5691554" y="4064617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14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63" y="243840"/>
            <a:ext cx="7249538" cy="604608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A9AE597-F41A-BB1C-DA25-804088DD0111}"/>
              </a:ext>
            </a:extLst>
          </p:cNvPr>
          <p:cNvSpPr txBox="1"/>
          <p:nvPr/>
        </p:nvSpPr>
        <p:spPr>
          <a:xfrm>
            <a:off x="7223528" y="3712621"/>
            <a:ext cx="2242039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Upload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proof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boarding or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acceptance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at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boarding.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C8851874-583E-3984-F0F9-BAC1A4997FE6}"/>
              </a:ext>
            </a:extLst>
          </p:cNvPr>
          <p:cNvCxnSpPr/>
          <p:nvPr/>
        </p:nvCxnSpPr>
        <p:spPr>
          <a:xfrm flipH="1">
            <a:off x="5940251" y="4251230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1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6" y="254141"/>
            <a:ext cx="7210424" cy="637705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8FE70E1-0213-6BAF-6F02-9FC73048097F}"/>
              </a:ext>
            </a:extLst>
          </p:cNvPr>
          <p:cNvSpPr txBox="1"/>
          <p:nvPr/>
        </p:nvSpPr>
        <p:spPr>
          <a:xfrm>
            <a:off x="6217716" y="5262341"/>
            <a:ext cx="2422431" cy="150810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”Ja” (”Yes”)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wish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the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school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even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though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 not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into</a:t>
            </a:r>
            <a:r>
              <a:rPr lang="da-DK" sz="140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boarding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school.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46F3C547-92DB-1D7F-C07B-6DCF0B4F18EB}"/>
              </a:ext>
            </a:extLst>
          </p:cNvPr>
          <p:cNvCxnSpPr/>
          <p:nvPr/>
        </p:nvCxnSpPr>
        <p:spPr>
          <a:xfrm flipH="1">
            <a:off x="5175141" y="5725467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0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72" y="304799"/>
            <a:ext cx="9810738" cy="632640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C439D87-133B-6085-003D-524DED4B69D7}"/>
              </a:ext>
            </a:extLst>
          </p:cNvPr>
          <p:cNvSpPr txBox="1"/>
          <p:nvPr/>
        </p:nvSpPr>
        <p:spPr>
          <a:xfrm>
            <a:off x="5861258" y="2743076"/>
            <a:ext cx="2242039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”Ja” (”Yes”)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have special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needs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3AFF97B3-B84C-1E4A-CBC2-E9480CBCF1DA}"/>
              </a:ext>
            </a:extLst>
          </p:cNvPr>
          <p:cNvCxnSpPr/>
          <p:nvPr/>
        </p:nvCxnSpPr>
        <p:spPr>
          <a:xfrm flipH="1">
            <a:off x="4904553" y="3271516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4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63" y="207124"/>
            <a:ext cx="8948075" cy="642407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2FA6194-9027-7FDC-B634-4B54A8C64266}"/>
              </a:ext>
            </a:extLst>
          </p:cNvPr>
          <p:cNvSpPr txBox="1"/>
          <p:nvPr/>
        </p:nvSpPr>
        <p:spPr>
          <a:xfrm>
            <a:off x="7176874" y="2201901"/>
            <a:ext cx="2242039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enter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personal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data (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name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etc.).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3A111BE5-80AF-02B8-808F-4A10595B92D3}"/>
              </a:ext>
            </a:extLst>
          </p:cNvPr>
          <p:cNvCxnSpPr/>
          <p:nvPr/>
        </p:nvCxnSpPr>
        <p:spPr>
          <a:xfrm flipH="1">
            <a:off x="6096000" y="2571720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6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3" y="-250371"/>
            <a:ext cx="5708046" cy="8669438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E998332-99EF-49C2-D734-E49729CF8D8E}"/>
              </a:ext>
            </a:extLst>
          </p:cNvPr>
          <p:cNvSpPr txBox="1"/>
          <p:nvPr/>
        </p:nvSpPr>
        <p:spPr>
          <a:xfrm>
            <a:off x="7746042" y="4084348"/>
            <a:ext cx="3310734" cy="1938992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”Rediger” (”Edit”)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enter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personal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data (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name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etc.):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- ”Navn” =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Name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- ”Fødselsår” =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Birth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date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- ”Bopælsland” = Country of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residence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- ”Mail” = e-mail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address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- ”Telefon” = Telephone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number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17700EF8-FFD4-A92C-0F2B-E798576D1A1A}"/>
              </a:ext>
            </a:extLst>
          </p:cNvPr>
          <p:cNvCxnSpPr/>
          <p:nvPr/>
        </p:nvCxnSpPr>
        <p:spPr>
          <a:xfrm flipH="1">
            <a:off x="6854651" y="5697475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8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80" y="160644"/>
            <a:ext cx="9393600" cy="669735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9B5D1D6-E8C4-A089-A607-B018B8D23FF0}"/>
              </a:ext>
            </a:extLst>
          </p:cNvPr>
          <p:cNvSpPr txBox="1"/>
          <p:nvPr/>
        </p:nvSpPr>
        <p:spPr>
          <a:xfrm>
            <a:off x="4804460" y="3778774"/>
            <a:ext cx="2242039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enter 2nd and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3rd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priority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schools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D8E22573-421F-65B3-F36F-4BBBC618B3E2}"/>
              </a:ext>
            </a:extLst>
          </p:cNvPr>
          <p:cNvCxnSpPr/>
          <p:nvPr/>
        </p:nvCxnSpPr>
        <p:spPr>
          <a:xfrm flipH="1">
            <a:off x="3756887" y="3933990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88C7422-977C-1F32-D709-732AB9AF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6970-692A-403A-9682-C8E381E5CED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2BC819F-ADA1-4D21-0BEF-E270B5AC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D5D8AE2-CCCF-4F49-6421-71D05ABB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553"/>
            <a:ext cx="12192000" cy="585289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27CB6A4-C97D-830D-DAAD-1264C87CC16C}"/>
              </a:ext>
            </a:extLst>
          </p:cNvPr>
          <p:cNvSpPr txBox="1"/>
          <p:nvPr/>
        </p:nvSpPr>
        <p:spPr>
          <a:xfrm>
            <a:off x="4116434" y="502553"/>
            <a:ext cx="4281117" cy="193899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the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-IB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Please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remember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own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online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form on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website.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If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the 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IB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Diploma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to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 optagelse.dk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a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Danish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educational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(stx, hhx etc.).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D315851A-252F-38BE-E37F-DA3A2B2C51B3}"/>
              </a:ext>
            </a:extLst>
          </p:cNvPr>
          <p:cNvCxnSpPr>
            <a:cxnSpLocks/>
          </p:cNvCxnSpPr>
          <p:nvPr/>
        </p:nvCxnSpPr>
        <p:spPr>
          <a:xfrm flipH="1">
            <a:off x="2892490" y="1194318"/>
            <a:ext cx="1054359" cy="6718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414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80" y="160644"/>
            <a:ext cx="9393600" cy="669735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9B5D1D6-E8C4-A089-A607-B018B8D23FF0}"/>
              </a:ext>
            </a:extLst>
          </p:cNvPr>
          <p:cNvSpPr txBox="1"/>
          <p:nvPr/>
        </p:nvSpPr>
        <p:spPr>
          <a:xfrm>
            <a:off x="4804460" y="3778774"/>
            <a:ext cx="2242039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submit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when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have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finished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it.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628360DC-9BE3-1579-14DB-B7168FA59CCD}"/>
              </a:ext>
            </a:extLst>
          </p:cNvPr>
          <p:cNvCxnSpPr/>
          <p:nvPr/>
        </p:nvCxnSpPr>
        <p:spPr>
          <a:xfrm flipH="1">
            <a:off x="3682243" y="4475165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1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0BACC8-6C0D-93C1-5056-9411A032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6970-692A-403A-9682-C8E381E5CED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6A2D2641-E23C-572B-7737-BD6F7C72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EA8E7DB-7C32-56A3-7064-441A8E6C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48"/>
            <a:ext cx="12192000" cy="679830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1D309B8-C752-D995-263E-E0440B5EC525}"/>
              </a:ext>
            </a:extLst>
          </p:cNvPr>
          <p:cNvSpPr txBox="1"/>
          <p:nvPr/>
        </p:nvSpPr>
        <p:spPr>
          <a:xfrm>
            <a:off x="4256391" y="2841172"/>
            <a:ext cx="2242039" cy="1508105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log-in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not have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MitID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or NemID.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the green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box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have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MitID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/NemID.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1B496A2F-7556-CA41-792B-37D9AAE60F7A}"/>
              </a:ext>
            </a:extLst>
          </p:cNvPr>
          <p:cNvCxnSpPr/>
          <p:nvPr/>
        </p:nvCxnSpPr>
        <p:spPr>
          <a:xfrm flipH="1">
            <a:off x="3116425" y="4036625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6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21C71EA-9584-A2B1-71A8-CFEC946B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6970-692A-403A-9682-C8E381E5CED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8ACE100-E88F-355A-07BB-EB92CA57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D550FFB-0D40-67DB-CB65-CFB017D47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813"/>
            <a:ext cx="12192000" cy="540637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8618855-A52C-D491-DEF4-6E45AA636D26}"/>
              </a:ext>
            </a:extLst>
          </p:cNvPr>
          <p:cNvSpPr txBox="1"/>
          <p:nvPr/>
        </p:nvSpPr>
        <p:spPr>
          <a:xfrm>
            <a:off x="4349699" y="4398841"/>
            <a:ext cx="2242039" cy="861774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log-in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not have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MitID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or NemID.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DA47DCEB-5888-CE06-5188-7D2C64FC5822}"/>
              </a:ext>
            </a:extLst>
          </p:cNvPr>
          <p:cNvCxnSpPr/>
          <p:nvPr/>
        </p:nvCxnSpPr>
        <p:spPr>
          <a:xfrm flipH="1">
            <a:off x="3377682" y="4829728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55A95432-2E75-41A3-CD23-7E607CDDC552}"/>
              </a:ext>
            </a:extLst>
          </p:cNvPr>
          <p:cNvSpPr txBox="1"/>
          <p:nvPr/>
        </p:nvSpPr>
        <p:spPr>
          <a:xfrm>
            <a:off x="6396213" y="5679426"/>
            <a:ext cx="4585918" cy="861774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access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the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parent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consent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form </a:t>
            </a:r>
          </a:p>
          <a:p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which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must upload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do not have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MitID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/NemID.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0D984CC-81D0-9B97-9F0E-2590DBE27E1E}"/>
              </a:ext>
            </a:extLst>
          </p:cNvPr>
          <p:cNvCxnSpPr>
            <a:cxnSpLocks/>
          </p:cNvCxnSpPr>
          <p:nvPr/>
        </p:nvCxnSpPr>
        <p:spPr>
          <a:xfrm flipH="1" flipV="1">
            <a:off x="5365102" y="5896947"/>
            <a:ext cx="961292" cy="235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74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8D958C-0045-08A0-7231-A0715D14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6970-692A-403A-9682-C8E381E5CED4}" type="datetime2">
              <a:rPr lang="da-DK" smtClean="0"/>
              <a:t>21. februar 2023</a:t>
            </a:fld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D98C2C5-EDDF-09B6-9D75-EDEB3153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C7BE134-3262-7D33-13C1-29E7B324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756"/>
            <a:ext cx="12192000" cy="584248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3A5DCB6-F76A-D9A1-1DC0-EA5272B83427}"/>
              </a:ext>
            </a:extLst>
          </p:cNvPr>
          <p:cNvSpPr txBox="1"/>
          <p:nvPr/>
        </p:nvSpPr>
        <p:spPr>
          <a:xfrm>
            <a:off x="6096000" y="2360521"/>
            <a:ext cx="2242039" cy="86177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Enter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phone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number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A87A96E-017B-EB37-BE09-2DA13A122D6C}"/>
              </a:ext>
            </a:extLst>
          </p:cNvPr>
          <p:cNvSpPr txBox="1"/>
          <p:nvPr/>
        </p:nvSpPr>
        <p:spPr>
          <a:xfrm>
            <a:off x="6096000" y="3564427"/>
            <a:ext cx="2242039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Enter the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code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that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have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received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 sms and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”Log på”.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F6A16A22-37F4-0AFE-44D7-9A7E7F1F16E7}"/>
              </a:ext>
            </a:extLst>
          </p:cNvPr>
          <p:cNvCxnSpPr/>
          <p:nvPr/>
        </p:nvCxnSpPr>
        <p:spPr>
          <a:xfrm flipH="1">
            <a:off x="4907902" y="2543728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1EBCE1E7-9BF4-3A1E-372B-98C54D854FEA}"/>
              </a:ext>
            </a:extLst>
          </p:cNvPr>
          <p:cNvCxnSpPr/>
          <p:nvPr/>
        </p:nvCxnSpPr>
        <p:spPr>
          <a:xfrm flipH="1">
            <a:off x="4973216" y="3794030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18B9F927-C410-51CD-7B60-DCD49A9FBA83}"/>
              </a:ext>
            </a:extLst>
          </p:cNvPr>
          <p:cNvSpPr txBox="1"/>
          <p:nvPr/>
        </p:nvSpPr>
        <p:spPr>
          <a:xfrm>
            <a:off x="8797421" y="2890391"/>
            <a:ext cx="3080687" cy="150810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linked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phone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number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If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log out,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access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again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by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requesting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a new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code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phone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number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5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8EBB-DDC7-48BA-8239-A2992E3D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1D79-E139-4D39-9B42-E7E63E69F5D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98229-FD76-40FD-90FD-D8051720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82" y="256707"/>
            <a:ext cx="8335237" cy="6194493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99CA3A4B-AC7F-1C98-0E13-CA20E8A4C123}"/>
              </a:ext>
            </a:extLst>
          </p:cNvPr>
          <p:cNvCxnSpPr/>
          <p:nvPr/>
        </p:nvCxnSpPr>
        <p:spPr>
          <a:xfrm flipH="1">
            <a:off x="5486400" y="2394438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734D3894-F3DE-C091-ABE1-2124BC0B882F}"/>
              </a:ext>
            </a:extLst>
          </p:cNvPr>
          <p:cNvSpPr txBox="1"/>
          <p:nvPr/>
        </p:nvSpPr>
        <p:spPr>
          <a:xfrm>
            <a:off x="6626368" y="2071272"/>
            <a:ext cx="2242039" cy="64633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Pre-IB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or IB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72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77" y="159608"/>
            <a:ext cx="7596827" cy="6291592"/>
          </a:xfrm>
          <a:prstGeom prst="rect">
            <a:avLst/>
          </a:prstGeom>
        </p:spPr>
      </p:pic>
      <p:cxnSp>
        <p:nvCxnSpPr>
          <p:cNvPr id="2" name="Lige pilforbindelse 1">
            <a:extLst>
              <a:ext uri="{FF2B5EF4-FFF2-40B4-BE49-F238E27FC236}">
                <a16:creationId xmlns:a16="http://schemas.microsoft.com/office/drawing/2014/main" id="{EA587B87-9593-20BC-019A-B89B7AFCE3FE}"/>
              </a:ext>
            </a:extLst>
          </p:cNvPr>
          <p:cNvCxnSpPr/>
          <p:nvPr/>
        </p:nvCxnSpPr>
        <p:spPr>
          <a:xfrm flipH="1">
            <a:off x="5890846" y="5319346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18A22478-C190-D45A-4753-19B80BA3A922}"/>
              </a:ext>
            </a:extLst>
          </p:cNvPr>
          <p:cNvSpPr txBox="1"/>
          <p:nvPr/>
        </p:nvSpPr>
        <p:spPr>
          <a:xfrm>
            <a:off x="6935251" y="4996180"/>
            <a:ext cx="2242039" cy="646331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Pre-IB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or IB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7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16" y="320040"/>
            <a:ext cx="6876150" cy="5501965"/>
          </a:xfrm>
          <a:prstGeom prst="rect">
            <a:avLst/>
          </a:prstGeom>
        </p:spPr>
      </p:pic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2261B224-65A2-FAFD-66F5-129DE73ECC0E}"/>
              </a:ext>
            </a:extLst>
          </p:cNvPr>
          <p:cNvCxnSpPr/>
          <p:nvPr/>
        </p:nvCxnSpPr>
        <p:spPr>
          <a:xfrm flipH="1">
            <a:off x="5486400" y="1951892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EC2A70B7-C74A-1552-63E8-92E40094D7EC}"/>
              </a:ext>
            </a:extLst>
          </p:cNvPr>
          <p:cNvCxnSpPr/>
          <p:nvPr/>
        </p:nvCxnSpPr>
        <p:spPr>
          <a:xfrm flipH="1">
            <a:off x="5486400" y="2605454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A7D70787-E737-8D49-C196-DF248D8A992D}"/>
              </a:ext>
            </a:extLst>
          </p:cNvPr>
          <p:cNvSpPr txBox="1"/>
          <p:nvPr/>
        </p:nvSpPr>
        <p:spPr>
          <a:xfrm>
            <a:off x="6505071" y="1635958"/>
            <a:ext cx="4281117" cy="1938992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here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-IB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Please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remember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own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online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application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form on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our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website. 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If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the 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IB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Diploma</a:t>
            </a:r>
            <a:r>
              <a:rPr lang="da-DK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only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need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to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 optagelse.dk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also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applying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a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Danish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educational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programme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(stx, hhx etc.).</a:t>
            </a: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8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C6EB-FB6F-4020-8EAA-51141F500F56}" type="datetime2">
              <a:rPr lang="da-DK" noProof="0" smtClean="0"/>
              <a:t>21. februar 2023</a:t>
            </a:fld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63" y="173928"/>
            <a:ext cx="8671228" cy="6684072"/>
          </a:xfrm>
          <a:prstGeom prst="rect">
            <a:avLst/>
          </a:prstGeom>
        </p:spPr>
      </p:pic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CC2245A3-2912-68AC-0B01-9AB832712F60}"/>
              </a:ext>
            </a:extLst>
          </p:cNvPr>
          <p:cNvCxnSpPr/>
          <p:nvPr/>
        </p:nvCxnSpPr>
        <p:spPr>
          <a:xfrm flipH="1">
            <a:off x="6013938" y="2620108"/>
            <a:ext cx="8088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90B50D64-0772-3386-F55D-C6FE7B7E1A2D}"/>
              </a:ext>
            </a:extLst>
          </p:cNvPr>
          <p:cNvSpPr txBox="1"/>
          <p:nvPr/>
        </p:nvSpPr>
        <p:spPr>
          <a:xfrm>
            <a:off x="7232858" y="2189221"/>
            <a:ext cx="2242039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Click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the school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which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wish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apply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as </a:t>
            </a:r>
          </a:p>
          <a:p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first</a:t>
            </a:r>
            <a:r>
              <a:rPr lang="da-DK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a-DK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priority</a:t>
            </a:r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a-DK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23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619867022441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619867022441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VM">
  <a:themeElements>
    <a:clrScheme name="Undervisningsministeriet">
      <a:dk1>
        <a:srgbClr val="161616"/>
      </a:dk1>
      <a:lt1>
        <a:srgbClr val="FFFFFF"/>
      </a:lt1>
      <a:dk2>
        <a:srgbClr val="404042"/>
      </a:dk2>
      <a:lt2>
        <a:srgbClr val="E5F1F4"/>
      </a:lt2>
      <a:accent1>
        <a:srgbClr val="007A98"/>
      </a:accent1>
      <a:accent2>
        <a:srgbClr val="99CAD6"/>
      </a:accent2>
      <a:accent3>
        <a:srgbClr val="33786D"/>
      </a:accent3>
      <a:accent4>
        <a:srgbClr val="C31F59"/>
      </a:accent4>
      <a:accent5>
        <a:srgbClr val="69226A"/>
      </a:accent5>
      <a:accent6>
        <a:srgbClr val="EA8145"/>
      </a:accent6>
      <a:hlink>
        <a:srgbClr val="007A98"/>
      </a:hlink>
      <a:folHlink>
        <a:srgbClr val="99CAD6"/>
      </a:folHlink>
    </a:clrScheme>
    <a:fontScheme name="UVM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Blank.potx" id="{7B5B84D5-A520-4060-84DC-056D7B13DB11}" vid="{D567C7F5-CE46-4E14-8AB4-EFFA3153830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VM 100%">
      <a:srgbClr val="007A98"/>
    </a:custClr>
    <a:custClr name="STIL 100%">
      <a:srgbClr val="33786D"/>
    </a:custClr>
    <a:custClr name="STUK 100%">
      <a:srgbClr val="736E6A"/>
    </a:custClr>
    <a:custClr name="DARK BLUE 100%">
      <a:srgbClr val="343953"/>
    </a:custClr>
    <a:custClr name="PINK 100%">
      <a:srgbClr val="C31F59"/>
    </a:custClr>
    <a:custClr name="PURPLE 100%">
      <a:srgbClr val="69226A"/>
    </a:custClr>
    <a:custClr name="ORANGE 100%">
      <a:srgbClr val="EA8145"/>
    </a:custClr>
    <a:custClr name="YELLOW 100%">
      <a:srgbClr val="EABD2E"/>
    </a:custClr>
    <a:custClr name="BLUE 100%">
      <a:srgbClr val="332D8C"/>
    </a:custClr>
    <a:custClr name="SAND">
      <a:srgbClr val="F9F5E3"/>
    </a:custClr>
    <a:custClr name="UVM 80%">
      <a:srgbClr val="4595AE"/>
    </a:custClr>
    <a:custClr name="STIL 80%">
      <a:srgbClr val="5C938A"/>
    </a:custClr>
    <a:custClr name="STUK 80%">
      <a:srgbClr val="8F8B87"/>
    </a:custClr>
    <a:custClr name="DARK BLUE 80%">
      <a:srgbClr val="5D6175"/>
    </a:custClr>
    <a:custClr name="PINK 80%">
      <a:srgbClr val="CF4C7A"/>
    </a:custClr>
    <a:custClr name="PURPLE 80%">
      <a:srgbClr val="874E88"/>
    </a:custClr>
    <a:custClr name="ORANGE 80%">
      <a:srgbClr val="EE9A6A"/>
    </a:custClr>
    <a:custClr name="YELLOW 80%">
      <a:srgbClr val="EECA58"/>
    </a:custClr>
    <a:custClr name="BLUE 80%">
      <a:srgbClr val="5C57A3"/>
    </a:custClr>
    <a:custClr name="WHITE">
      <a:srgbClr val="FFFFFF"/>
    </a:custClr>
    <a:custClr name="UVM 40%">
      <a:srgbClr val="99CAD6"/>
    </a:custClr>
    <a:custClr name="STIL 40%">
      <a:srgbClr val="ADC9C5"/>
    </a:custClr>
    <a:custClr name="STUK 40%">
      <a:srgbClr val="C7C5C3"/>
    </a:custClr>
    <a:custClr name="DARK BLUE 40%">
      <a:srgbClr val="AEB0BA"/>
    </a:custClr>
    <a:custClr name="PINK 40%">
      <a:srgbClr val="E7A5BD"/>
    </a:custClr>
    <a:custClr name="PURPLE 40%">
      <a:srgbClr val="C3A7C3"/>
    </a:custClr>
    <a:custClr name="ORANGE 40%">
      <a:srgbClr val="F7CDB5"/>
    </a:custClr>
    <a:custClr name="YELLOW 40%">
      <a:srgbClr val="F7E5AB"/>
    </a:custClr>
    <a:custClr name="BLUE 40%">
      <a:srgbClr val="ADABD1"/>
    </a:custClr>
    <a:custClr name="WHITE">
      <a:srgbClr val="FFFFFF"/>
    </a:custClr>
    <a:custClr name="UVM 20%">
      <a:srgbClr val="CCE4EA"/>
    </a:custClr>
    <a:custClr name="STIL 20%">
      <a:srgbClr val="D6E4E2"/>
    </a:custClr>
    <a:custClr name="STUK 20%">
      <a:srgbClr val="E3E2E1"/>
    </a:custClr>
    <a:custClr name="DARK BLUE 20%">
      <a:srgbClr val="D6D7DD"/>
    </a:custClr>
    <a:custClr name="PINK 20%">
      <a:srgbClr val="F3D2DE"/>
    </a:custClr>
    <a:custClr name="PURPLE 20%">
      <a:srgbClr val="E1D3E1"/>
    </a:custClr>
    <a:custClr name="ORANGE 20%">
      <a:srgbClr val="FBE6DA"/>
    </a:custClr>
    <a:custClr name="YELLOW 20%">
      <a:srgbClr val="FBF2D5"/>
    </a:custClr>
    <a:custClr name="BLUE 20%">
      <a:srgbClr val="D6D5E8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Widescreen</PresentationFormat>
  <Paragraphs>145</Paragraphs>
  <Slides>20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Georgia</vt:lpstr>
      <vt:lpstr>Verdana</vt:lpstr>
      <vt:lpstr>UVM</vt:lpstr>
      <vt:lpstr>Guide to Optagelse.dk  - https://www.optagelse.dk/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2019-04-11T11:14:19Z</dcterms:created>
  <dcterms:modified xsi:type="dcterms:W3CDTF">2023-02-21T15:25:13Z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CustomerId">
    <vt:lpwstr>uvm</vt:lpwstr>
  </property>
  <property fmtid="{D5CDD505-2E9C-101B-9397-08002B2CF9AE}" pid="5" name="TemplateId">
    <vt:lpwstr>637030260382031167</vt:lpwstr>
  </property>
  <property fmtid="{D5CDD505-2E9C-101B-9397-08002B2CF9AE}" pid="6" name="UserProfileId">
    <vt:lpwstr>637080163188134399</vt:lpwstr>
  </property>
</Properties>
</file>