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0.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2.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3.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4.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5.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xml" ContentType="application/vnd.openxmlformats-officedocument.presentationml.notesSlide+xml"/>
  <Override PartName="/ppt/tags/tag81.xml" ContentType="application/vnd.openxmlformats-officedocument.presentationml.tags+xml"/>
  <Override PartName="/ppt/notesSlides/notesSlide3.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xml" ContentType="application/vnd.openxmlformats-officedocument.presentationml.notesSlide+xml"/>
  <Override PartName="/ppt/tags/tag84.xml" ContentType="application/vnd.openxmlformats-officedocument.presentationml.tags+xml"/>
  <Override PartName="/ppt/notesSlides/notesSlide5.xml" ContentType="application/vnd.openxmlformats-officedocument.presentationml.notesSlide+xml"/>
  <Override PartName="/ppt/tags/tag85.xml" ContentType="application/vnd.openxmlformats-officedocument.presentationml.tags+xml"/>
  <Override PartName="/ppt/notesSlides/notesSlide6.xml" ContentType="application/vnd.openxmlformats-officedocument.presentationml.notesSlide+xml"/>
  <Override PartName="/ppt/tags/tag86.xml" ContentType="application/vnd.openxmlformats-officedocument.presentationml.tags+xml"/>
  <Override PartName="/ppt/notesSlides/notesSlide7.xml" ContentType="application/vnd.openxmlformats-officedocument.presentationml.notesSlide+xml"/>
  <Override PartName="/ppt/tags/tag87.xml" ContentType="application/vnd.openxmlformats-officedocument.presentationml.tags+xml"/>
  <Override PartName="/ppt/notesSlides/notesSlide8.xml" ContentType="application/vnd.openxmlformats-officedocument.presentationml.notesSlide+xml"/>
  <Override PartName="/ppt/tags/tag88.xml" ContentType="application/vnd.openxmlformats-officedocument.presentationml.tags+xml"/>
  <Override PartName="/ppt/notesSlides/notesSlide9.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91.xml" ContentType="application/vnd.openxmlformats-officedocument.presentationml.tags+xml"/>
  <Override PartName="/ppt/notesSlides/notesSlide11.xml" ContentType="application/vnd.openxmlformats-officedocument.presentationml.notesSlide+xml"/>
  <Override PartName="/ppt/tags/tag92.xml" ContentType="application/vnd.openxmlformats-officedocument.presentationml.tags+xml"/>
  <Override PartName="/ppt/notesSlides/notesSlide12.xml" ContentType="application/vnd.openxmlformats-officedocument.presentationml.notesSlide+xml"/>
  <Override PartName="/ppt/tags/tag93.xml" ContentType="application/vnd.openxmlformats-officedocument.presentationml.tags+xml"/>
  <Override PartName="/ppt/notesSlides/notesSlide13.xml" ContentType="application/vnd.openxmlformats-officedocument.presentationml.notesSlide+xml"/>
  <Override PartName="/ppt/tags/tag94.xml" ContentType="application/vnd.openxmlformats-officedocument.presentationml.tags+xml"/>
  <Override PartName="/ppt/notesSlides/notesSlide14.xml" ContentType="application/vnd.openxmlformats-officedocument.presentationml.notesSlide+xml"/>
  <Override PartName="/ppt/tags/tag95.xml" ContentType="application/vnd.openxmlformats-officedocument.presentationml.tags+xml"/>
  <Override PartName="/ppt/notesSlides/notesSlide15.xml" ContentType="application/vnd.openxmlformats-officedocument.presentationml.notesSlide+xml"/>
  <Override PartName="/ppt/tags/tag9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37.xml" ContentType="application/vnd.openxmlformats-officedocument.presentationml.notesSlide+xml"/>
  <Override PartName="/ppt/tags/tag99.xml" ContentType="application/vnd.openxmlformats-officedocument.presentationml.tags+xml"/>
  <Override PartName="/ppt/notesSlides/notesSlide3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39.xml" ContentType="application/vnd.openxmlformats-officedocument.presentationml.notesSlide+xml"/>
  <Override PartName="/ppt/tags/tag102.xml" ContentType="application/vnd.openxmlformats-officedocument.presentationml.tags+xml"/>
  <Override PartName="/ppt/notesSlides/notesSlide40.xml" ContentType="application/vnd.openxmlformats-officedocument.presentationml.notesSlide+xml"/>
  <Override PartName="/ppt/tags/tag103.xml" ContentType="application/vnd.openxmlformats-officedocument.presentationml.tags+xml"/>
  <Override PartName="/ppt/notesSlides/notesSlide41.xml" ContentType="application/vnd.openxmlformats-officedocument.presentationml.notesSlide+xml"/>
  <Override PartName="/ppt/tags/tag104.xml" ContentType="application/vnd.openxmlformats-officedocument.presentationml.tags+xml"/>
  <Override PartName="/ppt/notesSlides/notesSlide42.xml" ContentType="application/vnd.openxmlformats-officedocument.presentationml.notesSlide+xml"/>
  <Override PartName="/ppt/tags/tag105.xml" ContentType="application/vnd.openxmlformats-officedocument.presentationml.tags+xml"/>
  <Override PartName="/ppt/notesSlides/notesSlide43.xml" ContentType="application/vnd.openxmlformats-officedocument.presentationml.notesSlide+xml"/>
  <Override PartName="/ppt/tags/tag106.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 id="2147483825" r:id="rId3"/>
    <p:sldMasterId id="2147483842" r:id="rId4"/>
    <p:sldMasterId id="2147483868" r:id="rId5"/>
    <p:sldMasterId id="2147483886" r:id="rId6"/>
    <p:sldMasterId id="2147483904" r:id="rId7"/>
    <p:sldMasterId id="2147483918" r:id="rId8"/>
    <p:sldMasterId id="2147483941" r:id="rId9"/>
    <p:sldMasterId id="2147483959" r:id="rId10"/>
    <p:sldMasterId id="2147483977" r:id="rId11"/>
    <p:sldMasterId id="2147483995" r:id="rId12"/>
    <p:sldMasterId id="2147484020" r:id="rId13"/>
    <p:sldMasterId id="2147484028" r:id="rId14"/>
    <p:sldMasterId id="2147484048" r:id="rId15"/>
    <p:sldMasterId id="2147484060" r:id="rId16"/>
  </p:sldMasterIdLst>
  <p:notesMasterIdLst>
    <p:notesMasterId r:id="rId61"/>
  </p:notesMasterIdLst>
  <p:handoutMasterIdLst>
    <p:handoutMasterId r:id="rId62"/>
  </p:handoutMasterIdLst>
  <p:sldIdLst>
    <p:sldId id="530" r:id="rId17"/>
    <p:sldId id="417" r:id="rId18"/>
    <p:sldId id="408" r:id="rId19"/>
    <p:sldId id="433" r:id="rId20"/>
    <p:sldId id="484" r:id="rId21"/>
    <p:sldId id="485" r:id="rId22"/>
    <p:sldId id="488" r:id="rId23"/>
    <p:sldId id="486" r:id="rId24"/>
    <p:sldId id="504" r:id="rId25"/>
    <p:sldId id="479" r:id="rId26"/>
    <p:sldId id="489" r:id="rId27"/>
    <p:sldId id="490" r:id="rId28"/>
    <p:sldId id="491" r:id="rId29"/>
    <p:sldId id="492" r:id="rId30"/>
    <p:sldId id="503" r:id="rId31"/>
    <p:sldId id="494" r:id="rId32"/>
    <p:sldId id="513" r:id="rId33"/>
    <p:sldId id="514" r:id="rId34"/>
    <p:sldId id="515" r:id="rId35"/>
    <p:sldId id="516" r:id="rId36"/>
    <p:sldId id="517" r:id="rId37"/>
    <p:sldId id="533" r:id="rId38"/>
    <p:sldId id="518" r:id="rId39"/>
    <p:sldId id="519" r:id="rId40"/>
    <p:sldId id="520" r:id="rId41"/>
    <p:sldId id="532" r:id="rId42"/>
    <p:sldId id="521" r:id="rId43"/>
    <p:sldId id="522" r:id="rId44"/>
    <p:sldId id="523" r:id="rId45"/>
    <p:sldId id="524" r:id="rId46"/>
    <p:sldId id="525" r:id="rId47"/>
    <p:sldId id="534" r:id="rId48"/>
    <p:sldId id="526" r:id="rId49"/>
    <p:sldId id="527" r:id="rId50"/>
    <p:sldId id="528" r:id="rId51"/>
    <p:sldId id="529" r:id="rId52"/>
    <p:sldId id="505" r:id="rId53"/>
    <p:sldId id="506" r:id="rId54"/>
    <p:sldId id="507" r:id="rId55"/>
    <p:sldId id="508" r:id="rId56"/>
    <p:sldId id="509" r:id="rId57"/>
    <p:sldId id="510" r:id="rId58"/>
    <p:sldId id="511" r:id="rId59"/>
    <p:sldId id="512" r:id="rId60"/>
  </p:sldIdLst>
  <p:sldSz cx="12192000" cy="6858000"/>
  <p:notesSz cx="6805613" cy="9944100"/>
  <p:custDataLst>
    <p:custData r:id="rId1"/>
    <p:tags r:id="rId63"/>
  </p:custDataLst>
  <p:defaultTex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orient="horz" pos="259" userDrawn="1">
          <p15:clr>
            <a:srgbClr val="A4A3A4"/>
          </p15:clr>
        </p15:guide>
        <p15:guide id="3" orient="horz" pos="3724" userDrawn="1">
          <p15:clr>
            <a:srgbClr val="A4A3A4"/>
          </p15:clr>
        </p15:guide>
        <p15:guide id="4" orient="horz" pos="3996">
          <p15:clr>
            <a:srgbClr val="A4A3A4"/>
          </p15:clr>
        </p15:guide>
        <p15:guide id="5" orient="horz" pos="114">
          <p15:clr>
            <a:srgbClr val="A4A3A4"/>
          </p15:clr>
        </p15:guide>
        <p15:guide id="6" orient="horz" pos="4207">
          <p15:clr>
            <a:srgbClr val="A4A3A4"/>
          </p15:clr>
        </p15:guide>
        <p15:guide id="7" pos="441">
          <p15:clr>
            <a:srgbClr val="A4A3A4"/>
          </p15:clr>
        </p15:guide>
        <p15:guide id="8" pos="7237">
          <p15:clr>
            <a:srgbClr val="A4A3A4"/>
          </p15:clr>
        </p15:guide>
        <p15:guide id="10" pos="7564">
          <p15:clr>
            <a:srgbClr val="A4A3A4"/>
          </p15:clr>
        </p15:guide>
        <p15:guide id="11" pos="3663">
          <p15:clr>
            <a:srgbClr val="A4A3A4"/>
          </p15:clr>
        </p15:guide>
        <p15:guide id="12" pos="4017">
          <p15:clr>
            <a:srgbClr val="A4A3A4"/>
          </p15:clr>
        </p15:guide>
        <p15:guide id="13" pos="3840">
          <p15:clr>
            <a:srgbClr val="A4A3A4"/>
          </p15:clr>
        </p15:guide>
        <p15:guide id="14" orient="horz" pos="935">
          <p15:clr>
            <a:srgbClr val="A4A3A4"/>
          </p15:clr>
        </p15:guide>
        <p15:guide id="15" orient="horz" pos="255">
          <p15:clr>
            <a:srgbClr val="A4A3A4"/>
          </p15:clr>
        </p15:guide>
        <p15:guide id="16" orient="horz" pos="3702">
          <p15:clr>
            <a:srgbClr val="A4A3A4"/>
          </p15:clr>
        </p15:guide>
        <p15:guide id="17" orient="horz" pos="1933">
          <p15:clr>
            <a:srgbClr val="A4A3A4"/>
          </p15:clr>
        </p15:guide>
        <p15:guide id="18" orient="horz" pos="4201">
          <p15:clr>
            <a:srgbClr val="A4A3A4"/>
          </p15:clr>
        </p15:guide>
        <p15:guide id="19" orient="horz" pos="2886">
          <p15:clr>
            <a:srgbClr val="A4A3A4"/>
          </p15:clr>
        </p15:guide>
        <p15:guide id="20" pos="574">
          <p15:clr>
            <a:srgbClr val="A4A3A4"/>
          </p15:clr>
        </p15:guide>
        <p15:guide id="21" pos="7559">
          <p15:clr>
            <a:srgbClr val="A4A3A4"/>
          </p15:clr>
        </p15:guide>
        <p15:guide id="22" pos="1119">
          <p15:clr>
            <a:srgbClr val="A4A3A4"/>
          </p15:clr>
        </p15:guide>
        <p15:guide id="23" pos="5564">
          <p15:clr>
            <a:srgbClr val="A4A3A4"/>
          </p15:clr>
        </p15:guide>
        <p15:guide id="24" pos="3749">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guide id="3" orient="horz" pos="3132">
          <p15:clr>
            <a:srgbClr val="A4A3A4"/>
          </p15:clr>
        </p15:guide>
        <p15:guide id="4" pos="2146">
          <p15:clr>
            <a:srgbClr val="A4A3A4"/>
          </p15:clr>
        </p15:guide>
        <p15:guide id="5" orient="horz" pos="3224">
          <p15:clr>
            <a:srgbClr val="A4A3A4"/>
          </p15:clr>
        </p15:guide>
        <p15:guide id="6" orient="horz" pos="3133">
          <p15:clr>
            <a:srgbClr val="A4A3A4"/>
          </p15:clr>
        </p15:guide>
        <p15:guide id="7" pos="2234">
          <p15:clr>
            <a:srgbClr val="A4A3A4"/>
          </p15:clr>
        </p15:guide>
        <p15:guide id="8"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ten Mølgaard Vanderskrog" initials="MMV" lastIdx="1" clrIdx="0"/>
  <p:cmAuthor id="1" name="Katrine Dall Oxfeldt" initials="Katdo" lastIdx="3" clrIdx="1"/>
  <p:cmAuthor id="2" name="Katrine Dall Oxfeldt" initials="KDO" lastIdx="10" clrIdx="2"/>
  <p:cmAuthor id="3" name="Sofie Plesner" initials="SP" lastIdx="1" clrIdx="3"/>
  <p:cmAuthor id="4" name="Tina Feldt Jessing" initials="TFJ"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1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ma til typografi 1 - Markerin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8" autoAdjust="0"/>
    <p:restoredTop sz="88945" autoAdjust="0"/>
  </p:normalViewPr>
  <p:slideViewPr>
    <p:cSldViewPr snapToObjects="1">
      <p:cViewPr varScale="1">
        <p:scale>
          <a:sx n="101" d="100"/>
          <a:sy n="101" d="100"/>
        </p:scale>
        <p:origin x="966" y="114"/>
      </p:cViewPr>
      <p:guideLst>
        <p:guide orient="horz" pos="913"/>
        <p:guide orient="horz" pos="259"/>
        <p:guide orient="horz" pos="3724"/>
        <p:guide orient="horz" pos="3996"/>
        <p:guide orient="horz" pos="114"/>
        <p:guide orient="horz" pos="4207"/>
        <p:guide pos="441"/>
        <p:guide pos="7237"/>
        <p:guide pos="7564"/>
        <p:guide pos="3663"/>
        <p:guide pos="4017"/>
        <p:guide pos="3840"/>
        <p:guide orient="horz" pos="935"/>
        <p:guide orient="horz" pos="255"/>
        <p:guide orient="horz" pos="3702"/>
        <p:guide orient="horz" pos="1933"/>
        <p:guide orient="horz" pos="4201"/>
        <p:guide orient="horz" pos="2886"/>
        <p:guide pos="574"/>
        <p:guide pos="7559"/>
        <p:guide pos="1119"/>
        <p:guide pos="5564"/>
        <p:guide pos="37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76" d="100"/>
          <a:sy n="76" d="100"/>
        </p:scale>
        <p:origin x="-3978" y="-108"/>
      </p:cViewPr>
      <p:guideLst>
        <p:guide orient="horz" pos="3223"/>
        <p:guide pos="2236"/>
        <p:guide orient="horz" pos="3132"/>
        <p:guide pos="2146"/>
        <p:guide orient="horz" pos="3224"/>
        <p:guide orient="horz" pos="3133"/>
        <p:guide pos="2234"/>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Master" Target="slideMasters/slideMaster14.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notesMaster" Target="notesMasters/notesMaster1.xml"/><Relationship Id="rId10" Type="http://schemas.openxmlformats.org/officeDocument/2006/relationships/slideMaster" Target="slideMasters/slideMaster9.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commentAuthors" Target="commentAuthors.xml"/><Relationship Id="rId8" Type="http://schemas.openxmlformats.org/officeDocument/2006/relationships/slideMaster" Target="slideMasters/slideMaster7.xml"/><Relationship Id="rId51" Type="http://schemas.openxmlformats.org/officeDocument/2006/relationships/slide" Target="slides/slide35.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t" anchorCtr="0" compatLnSpc="1">
            <a:prstTxWarp prst="textNoShape">
              <a:avLst/>
            </a:prstTxWarp>
          </a:bodyPr>
          <a:lstStyle>
            <a:lvl1pPr defTabSz="957118">
              <a:lnSpc>
                <a:spcPct val="100000"/>
              </a:lnSpc>
              <a:spcBef>
                <a:spcPct val="0"/>
              </a:spcBef>
              <a:defRPr sz="1300"/>
            </a:lvl1pPr>
          </a:lstStyle>
          <a:p>
            <a:endParaRPr lang="da-DK" dirty="0"/>
          </a:p>
        </p:txBody>
      </p:sp>
      <p:sp>
        <p:nvSpPr>
          <p:cNvPr id="3075" name="Rectangle 3"/>
          <p:cNvSpPr>
            <a:spLocks noGrp="1" noChangeArrowheads="1"/>
          </p:cNvSpPr>
          <p:nvPr>
            <p:ph type="dt" sz="quarter" idx="1"/>
          </p:nvPr>
        </p:nvSpPr>
        <p:spPr bwMode="auto">
          <a:xfrm>
            <a:off x="3854790" y="1"/>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t" anchorCtr="0" compatLnSpc="1">
            <a:prstTxWarp prst="textNoShape">
              <a:avLst/>
            </a:prstTxWarp>
          </a:bodyPr>
          <a:lstStyle>
            <a:lvl1pPr algn="r" defTabSz="957118">
              <a:lnSpc>
                <a:spcPct val="100000"/>
              </a:lnSpc>
              <a:spcBef>
                <a:spcPct val="0"/>
              </a:spcBef>
              <a:defRPr sz="1300"/>
            </a:lvl1pPr>
          </a:lstStyle>
          <a:p>
            <a:endParaRPr lang="da-DK" dirty="0"/>
          </a:p>
        </p:txBody>
      </p:sp>
      <p:sp>
        <p:nvSpPr>
          <p:cNvPr id="3076" name="Rectangle 4"/>
          <p:cNvSpPr>
            <a:spLocks noGrp="1" noChangeArrowheads="1"/>
          </p:cNvSpPr>
          <p:nvPr>
            <p:ph type="ftr" sz="quarter" idx="2"/>
          </p:nvPr>
        </p:nvSpPr>
        <p:spPr bwMode="auto">
          <a:xfrm>
            <a:off x="0" y="9445894"/>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b" anchorCtr="0" compatLnSpc="1">
            <a:prstTxWarp prst="textNoShape">
              <a:avLst/>
            </a:prstTxWarp>
          </a:bodyPr>
          <a:lstStyle>
            <a:lvl1pPr defTabSz="957118">
              <a:lnSpc>
                <a:spcPct val="100000"/>
              </a:lnSpc>
              <a:spcBef>
                <a:spcPct val="0"/>
              </a:spcBef>
              <a:defRPr sz="1300"/>
            </a:lvl1pPr>
          </a:lstStyle>
          <a:p>
            <a:endParaRPr lang="da-DK" dirty="0"/>
          </a:p>
        </p:txBody>
      </p:sp>
      <p:sp>
        <p:nvSpPr>
          <p:cNvPr id="3077" name="Rectangle 5"/>
          <p:cNvSpPr>
            <a:spLocks noGrp="1" noChangeArrowheads="1"/>
          </p:cNvSpPr>
          <p:nvPr>
            <p:ph type="sldNum" sz="quarter" idx="3"/>
          </p:nvPr>
        </p:nvSpPr>
        <p:spPr bwMode="auto">
          <a:xfrm>
            <a:off x="3854790" y="9445894"/>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b" anchorCtr="0" compatLnSpc="1">
            <a:prstTxWarp prst="textNoShape">
              <a:avLst/>
            </a:prstTxWarp>
          </a:bodyPr>
          <a:lstStyle>
            <a:lvl1pPr algn="r" defTabSz="957118">
              <a:lnSpc>
                <a:spcPct val="100000"/>
              </a:lnSpc>
              <a:spcBef>
                <a:spcPct val="0"/>
              </a:spcBef>
              <a:defRPr sz="1300"/>
            </a:lvl1pPr>
          </a:lstStyle>
          <a:p>
            <a:fld id="{7BDCB627-C57F-4AEF-9AD3-12F7BE6D30D0}" type="slidenum">
              <a:rPr lang="da-DK" smtClean="0"/>
              <a:pPr/>
              <a:t>‹nr.›</a:t>
            </a:fld>
            <a:endParaRPr lang="da-DK" dirty="0"/>
          </a:p>
        </p:txBody>
      </p:sp>
    </p:spTree>
    <p:extLst>
      <p:ext uri="{BB962C8B-B14F-4D97-AF65-F5344CB8AC3E}">
        <p14:creationId xmlns:p14="http://schemas.microsoft.com/office/powerpoint/2010/main" val="71704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t" anchorCtr="0" compatLnSpc="1">
            <a:prstTxWarp prst="textNoShape">
              <a:avLst/>
            </a:prstTxWarp>
          </a:bodyPr>
          <a:lstStyle>
            <a:lvl1pPr defTabSz="957118">
              <a:lnSpc>
                <a:spcPct val="100000"/>
              </a:lnSpc>
              <a:spcBef>
                <a:spcPct val="0"/>
              </a:spcBef>
              <a:defRPr sz="1300"/>
            </a:lvl1pPr>
          </a:lstStyle>
          <a:p>
            <a:endParaRPr lang="da-DK" dirty="0"/>
          </a:p>
        </p:txBody>
      </p:sp>
      <p:sp>
        <p:nvSpPr>
          <p:cNvPr id="4099" name="Rectangle 3"/>
          <p:cNvSpPr>
            <a:spLocks noGrp="1" noChangeArrowheads="1"/>
          </p:cNvSpPr>
          <p:nvPr>
            <p:ph type="dt" idx="1"/>
          </p:nvPr>
        </p:nvSpPr>
        <p:spPr bwMode="auto">
          <a:xfrm>
            <a:off x="3854790" y="1"/>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t" anchorCtr="0" compatLnSpc="1">
            <a:prstTxWarp prst="textNoShape">
              <a:avLst/>
            </a:prstTxWarp>
          </a:bodyPr>
          <a:lstStyle>
            <a:lvl1pPr algn="r" defTabSz="957118">
              <a:lnSpc>
                <a:spcPct val="100000"/>
              </a:lnSpc>
              <a:spcBef>
                <a:spcPct val="0"/>
              </a:spcBef>
              <a:defRPr sz="1300"/>
            </a:lvl1pPr>
          </a:lstStyle>
          <a:p>
            <a:endParaRPr lang="da-DK" dirty="0"/>
          </a:p>
        </p:txBody>
      </p:sp>
      <p:sp>
        <p:nvSpPr>
          <p:cNvPr id="4100" name="Rectangle 4"/>
          <p:cNvSpPr>
            <a:spLocks noGrp="1" noRot="1" noChangeAspect="1" noChangeArrowheads="1" noTextEdit="1"/>
          </p:cNvSpPr>
          <p:nvPr>
            <p:ph type="sldImg" idx="2"/>
          </p:nvPr>
        </p:nvSpPr>
        <p:spPr bwMode="auto">
          <a:xfrm>
            <a:off x="88900" y="746125"/>
            <a:ext cx="6627813"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1780" y="4722946"/>
            <a:ext cx="5442055" cy="447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102" name="Rectangle 6"/>
          <p:cNvSpPr>
            <a:spLocks noGrp="1" noChangeArrowheads="1"/>
          </p:cNvSpPr>
          <p:nvPr>
            <p:ph type="ftr" sz="quarter" idx="4"/>
          </p:nvPr>
        </p:nvSpPr>
        <p:spPr bwMode="auto">
          <a:xfrm>
            <a:off x="0" y="9445894"/>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b" anchorCtr="0" compatLnSpc="1">
            <a:prstTxWarp prst="textNoShape">
              <a:avLst/>
            </a:prstTxWarp>
          </a:bodyPr>
          <a:lstStyle>
            <a:lvl1pPr defTabSz="957118">
              <a:lnSpc>
                <a:spcPct val="100000"/>
              </a:lnSpc>
              <a:spcBef>
                <a:spcPct val="0"/>
              </a:spcBef>
              <a:defRPr sz="1300"/>
            </a:lvl1pPr>
          </a:lstStyle>
          <a:p>
            <a:endParaRPr lang="da-DK" dirty="0"/>
          </a:p>
        </p:txBody>
      </p:sp>
      <p:sp>
        <p:nvSpPr>
          <p:cNvPr id="4103" name="Rectangle 7"/>
          <p:cNvSpPr>
            <a:spLocks noGrp="1" noChangeArrowheads="1"/>
          </p:cNvSpPr>
          <p:nvPr>
            <p:ph type="sldNum" sz="quarter" idx="5"/>
          </p:nvPr>
        </p:nvSpPr>
        <p:spPr bwMode="auto">
          <a:xfrm>
            <a:off x="3854790" y="9445894"/>
            <a:ext cx="2949302" cy="49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91" tIns="47845" rIns="95691" bIns="47845" numCol="1" anchor="b" anchorCtr="0" compatLnSpc="1">
            <a:prstTxWarp prst="textNoShape">
              <a:avLst/>
            </a:prstTxWarp>
          </a:bodyPr>
          <a:lstStyle>
            <a:lvl1pPr algn="r" defTabSz="957118">
              <a:lnSpc>
                <a:spcPct val="100000"/>
              </a:lnSpc>
              <a:spcBef>
                <a:spcPct val="0"/>
              </a:spcBef>
              <a:defRPr sz="1300"/>
            </a:lvl1pPr>
          </a:lstStyle>
          <a:p>
            <a:fld id="{27848E65-9E75-41AE-BC80-13A10C6B0591}" type="slidenum">
              <a:rPr lang="da-DK" smtClean="0"/>
              <a:pPr/>
              <a:t>‹nr.›</a:t>
            </a:fld>
            <a:endParaRPr lang="da-DK" dirty="0"/>
          </a:p>
        </p:txBody>
      </p:sp>
    </p:spTree>
    <p:extLst>
      <p:ext uri="{BB962C8B-B14F-4D97-AF65-F5344CB8AC3E}">
        <p14:creationId xmlns:p14="http://schemas.microsoft.com/office/powerpoint/2010/main" val="465097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57118"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118" rtl="0" eaLnBrk="1" fontAlgn="base" latinLnBrk="0" hangingPunct="1">
                <a:lnSpc>
                  <a:spcPct val="100000"/>
                </a:lnSpc>
                <a:spcBef>
                  <a:spcPct val="0"/>
                </a:spcBef>
                <a:spcAft>
                  <a:spcPct val="0"/>
                </a:spcAft>
                <a:buClrTx/>
                <a:buSzTx/>
                <a:buFontTx/>
                <a:buNone/>
                <a:tabLst/>
                <a:defRPr/>
              </a:pPr>
              <a:t>1</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6957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dirty="0"/>
          </a:p>
        </p:txBody>
      </p:sp>
      <p:sp>
        <p:nvSpPr>
          <p:cNvPr id="4" name="Pladsholder til diasnummer 3"/>
          <p:cNvSpPr>
            <a:spLocks noGrp="1"/>
          </p:cNvSpPr>
          <p:nvPr>
            <p:ph type="sldNum" sz="quarter" idx="10"/>
          </p:nvPr>
        </p:nvSpPr>
        <p:spPr/>
        <p:txBody>
          <a:bodyPr/>
          <a:lstStyle/>
          <a:p>
            <a:pPr marL="0" marR="0" lvl="0" indent="0" algn="r" defTabSz="957118"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118" rtl="0" eaLnBrk="1" fontAlgn="base" latinLnBrk="0" hangingPunct="1">
                <a:lnSpc>
                  <a:spcPct val="100000"/>
                </a:lnSpc>
                <a:spcBef>
                  <a:spcPct val="0"/>
                </a:spcBef>
                <a:spcAft>
                  <a:spcPct val="0"/>
                </a:spcAft>
                <a:buClrTx/>
                <a:buSzTx/>
                <a:buFontTx/>
                <a:buNone/>
                <a:tabLst/>
                <a:defRPr/>
              </a:pPr>
              <a:t>10</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6452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da-DK" sz="1200" kern="1200" baseline="0" dirty="0">
              <a:solidFill>
                <a:schemeClr val="tx1"/>
              </a:solidFill>
              <a:effectLst/>
              <a:latin typeface="Arial" charset="0"/>
              <a:ea typeface="+mn-ea"/>
              <a:cs typeface="+mn-cs"/>
            </a:endParaRPr>
          </a:p>
        </p:txBody>
      </p:sp>
      <p:sp>
        <p:nvSpPr>
          <p:cNvPr id="4" name="Pladsholder til slidenummer 3"/>
          <p:cNvSpPr>
            <a:spLocks noGrp="1"/>
          </p:cNvSpPr>
          <p:nvPr>
            <p:ph type="sldNum" sz="quarter" idx="10"/>
          </p:nvPr>
        </p:nvSpPr>
        <p:spPr/>
        <p:txBody>
          <a:bodyPr/>
          <a:lstStyle/>
          <a:p>
            <a:fld id="{27848E65-9E75-41AE-BC80-13A10C6B0591}" type="slidenum">
              <a:rPr lang="da-DK" smtClean="0"/>
              <a:pPr/>
              <a:t>11</a:t>
            </a:fld>
            <a:endParaRPr lang="da-DK" dirty="0"/>
          </a:p>
        </p:txBody>
      </p:sp>
    </p:spTree>
    <p:extLst>
      <p:ext uri="{BB962C8B-B14F-4D97-AF65-F5344CB8AC3E}">
        <p14:creationId xmlns:p14="http://schemas.microsoft.com/office/powerpoint/2010/main" val="4207119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12</a:t>
            </a:fld>
            <a:endParaRPr lang="da-DK" dirty="0"/>
          </a:p>
        </p:txBody>
      </p:sp>
    </p:spTree>
    <p:extLst>
      <p:ext uri="{BB962C8B-B14F-4D97-AF65-F5344CB8AC3E}">
        <p14:creationId xmlns:p14="http://schemas.microsoft.com/office/powerpoint/2010/main" val="4244055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13</a:t>
            </a:fld>
            <a:endParaRPr lang="da-DK" dirty="0"/>
          </a:p>
        </p:txBody>
      </p:sp>
    </p:spTree>
    <p:extLst>
      <p:ext uri="{BB962C8B-B14F-4D97-AF65-F5344CB8AC3E}">
        <p14:creationId xmlns:p14="http://schemas.microsoft.com/office/powerpoint/2010/main" val="431553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14</a:t>
            </a:fld>
            <a:endParaRPr lang="da-DK" dirty="0"/>
          </a:p>
        </p:txBody>
      </p:sp>
    </p:spTree>
    <p:extLst>
      <p:ext uri="{BB962C8B-B14F-4D97-AF65-F5344CB8AC3E}">
        <p14:creationId xmlns:p14="http://schemas.microsoft.com/office/powerpoint/2010/main" val="4045420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15</a:t>
            </a:fld>
            <a:endParaRPr lang="da-DK" dirty="0"/>
          </a:p>
        </p:txBody>
      </p:sp>
    </p:spTree>
    <p:extLst>
      <p:ext uri="{BB962C8B-B14F-4D97-AF65-F5344CB8AC3E}">
        <p14:creationId xmlns:p14="http://schemas.microsoft.com/office/powerpoint/2010/main" val="12244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16</a:t>
            </a:fld>
            <a:endParaRPr lang="da-DK" dirty="0"/>
          </a:p>
        </p:txBody>
      </p:sp>
    </p:spTree>
    <p:extLst>
      <p:ext uri="{BB962C8B-B14F-4D97-AF65-F5344CB8AC3E}">
        <p14:creationId xmlns:p14="http://schemas.microsoft.com/office/powerpoint/2010/main" val="2723019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5" name="Pladsholder til sidehoved 4"/>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1527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9642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365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solidFill>
                  <a:prstClr val="black"/>
                </a:solidFill>
              </a:rPr>
              <a:pPr/>
              <a:t>2</a:t>
            </a:fld>
            <a:endParaRPr lang="da-DK">
              <a:solidFill>
                <a:prstClr val="black"/>
              </a:solidFill>
            </a:endParaRPr>
          </a:p>
        </p:txBody>
      </p:sp>
    </p:spTree>
    <p:extLst>
      <p:ext uri="{BB962C8B-B14F-4D97-AF65-F5344CB8AC3E}">
        <p14:creationId xmlns:p14="http://schemas.microsoft.com/office/powerpoint/2010/main" val="914729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3975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1776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7848E65-9E75-41AE-BC80-13A10C6B0591}" type="slidenum">
              <a:rPr lang="da-DK" smtClean="0"/>
              <a:pPr/>
              <a:t>22</a:t>
            </a:fld>
            <a:endParaRPr lang="da-DK" dirty="0"/>
          </a:p>
        </p:txBody>
      </p:sp>
    </p:spTree>
    <p:extLst>
      <p:ext uri="{BB962C8B-B14F-4D97-AF65-F5344CB8AC3E}">
        <p14:creationId xmlns:p14="http://schemas.microsoft.com/office/powerpoint/2010/main" val="1751006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0568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5604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”Øvrige chefer” </a:t>
            </a:r>
            <a:r>
              <a:rPr lang="da-DK" baseline="0"/>
              <a:t>betyder her alle </a:t>
            </a:r>
            <a:r>
              <a:rPr lang="da-DK" baseline="0" dirty="0"/>
              <a:t>andre chefer end den øverste chef. </a:t>
            </a:r>
            <a:endParaRPr lang="da-DK" dirty="0"/>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471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a:t>
            </a:r>
            <a:r>
              <a:rPr lang="da-DK" baseline="0" dirty="0"/>
              <a:t> vi snakker om ”øvrige chefer” betyder det alle andre end den øverste chef. </a:t>
            </a:r>
            <a:endParaRPr lang="da-DK" dirty="0"/>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471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1504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5690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00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7848E65-9E75-41AE-BC80-13A10C6B0591}" type="slidenum">
              <a:rPr lang="da-DK" smtClean="0"/>
              <a:pPr/>
              <a:t>3</a:t>
            </a:fld>
            <a:endParaRPr lang="da-DK" dirty="0"/>
          </a:p>
        </p:txBody>
      </p:sp>
    </p:spTree>
    <p:extLst>
      <p:ext uri="{BB962C8B-B14F-4D97-AF65-F5344CB8AC3E}">
        <p14:creationId xmlns:p14="http://schemas.microsoft.com/office/powerpoint/2010/main" val="1076075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3933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3505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7848E65-9E75-41AE-BC80-13A10C6B0591}" type="slidenum">
              <a:rPr lang="da-DK" smtClean="0"/>
              <a:pPr/>
              <a:t>32</a:t>
            </a:fld>
            <a:endParaRPr lang="da-DK" dirty="0"/>
          </a:p>
        </p:txBody>
      </p:sp>
    </p:spTree>
    <p:extLst>
      <p:ext uri="{BB962C8B-B14F-4D97-AF65-F5344CB8AC3E}">
        <p14:creationId xmlns:p14="http://schemas.microsoft.com/office/powerpoint/2010/main" val="4207110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Lønbåndsanalysen er en grafisk fremstilling af </a:t>
            </a:r>
            <a:r>
              <a:rPr lang="da-DK" baseline="0" dirty="0"/>
              <a:t>lønbåndene for de enkelte lønrammer. Hver lønramme dækker over en stor diversitet i chefstillinger. Forskellen i ledelsesansvaret inden for de enkelte lønrammer skal afspejles i en spredning omkring den statslige median (en differentieret løn inden for lønbåndet).</a:t>
            </a:r>
            <a:br>
              <a:rPr lang="da-DK" baseline="0" dirty="0"/>
            </a:br>
            <a:br>
              <a:rPr lang="da-DK" baseline="0" dirty="0"/>
            </a:br>
            <a:r>
              <a:rPr lang="da-DK" baseline="0" dirty="0"/>
              <a:t>I tabellen ses den numeriske værdi af den statslige median samt toppen/bunden af lønbåndene. </a:t>
            </a:r>
            <a:br>
              <a:rPr lang="da-DK" baseline="0" dirty="0"/>
            </a:br>
            <a:br>
              <a:rPr lang="da-DK" baseline="0" dirty="0"/>
            </a:br>
            <a:r>
              <a:rPr lang="da-DK" baseline="0" dirty="0"/>
              <a:t>Lønbåndsanalyserne kan laves med udgangspunkt i forskellige lønbegreber. Det anbefales, at lønbegrebet ”samlet løn –standard” benyttes. Det inkluderer alle løndele bortset fra udbetalt over-/merarbejde (som ikke er aktuelt for denne gruppe) og andre uregelmæssige tillæg såsom fratrædelsesgodtgørelse, feriegodtgørelse mv. Det er også dette lønbegreb, der er brugt ovenfor. </a:t>
            </a:r>
            <a:endParaRPr lang="da-DK" dirty="0"/>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276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8410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3309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9672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dirty="0"/>
          </a:p>
        </p:txBody>
      </p:sp>
      <p:sp>
        <p:nvSpPr>
          <p:cNvPr id="4" name="Pladsholder til diasnummer 3"/>
          <p:cNvSpPr>
            <a:spLocks noGrp="1"/>
          </p:cNvSpPr>
          <p:nvPr>
            <p:ph type="sldNum" sz="quarter" idx="10"/>
          </p:nvPr>
        </p:nvSpPr>
        <p:spPr/>
        <p:txBody>
          <a:bodyPr/>
          <a:lstStyle/>
          <a:p>
            <a:pPr marL="0" marR="0" lvl="0" indent="0" algn="r" defTabSz="957118"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118" rtl="0" eaLnBrk="1" fontAlgn="base" latinLnBrk="0" hangingPunct="1">
                <a:lnSpc>
                  <a:spcPct val="100000"/>
                </a:lnSpc>
                <a:spcBef>
                  <a:spcPct val="0"/>
                </a:spcBef>
                <a:spcAft>
                  <a:spcPct val="0"/>
                </a:spcAft>
                <a:buClrTx/>
                <a:buSzTx/>
                <a:buFontTx/>
                <a:buNone/>
                <a:tabLst/>
                <a:defRPr/>
              </a:pPr>
              <a:t>37</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11132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57118"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118" rtl="0" eaLnBrk="1" fontAlgn="base" latinLnBrk="0" hangingPunct="1">
                <a:lnSpc>
                  <a:spcPct val="100000"/>
                </a:lnSpc>
                <a:spcBef>
                  <a:spcPct val="0"/>
                </a:spcBef>
                <a:spcAft>
                  <a:spcPct val="0"/>
                </a:spcAft>
                <a:buClrTx/>
                <a:buSzTx/>
                <a:buFontTx/>
                <a:buNone/>
                <a:tabLst/>
                <a:defRPr/>
              </a:pPr>
              <a:t>38</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628385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da-DK" sz="1200" kern="1200" dirty="0">
              <a:solidFill>
                <a:schemeClr val="tx1"/>
              </a:solidFill>
              <a:effectLst/>
              <a:latin typeface="Arial" charset="0"/>
              <a:ea typeface="+mn-ea"/>
              <a:cs typeface="+mn-cs"/>
            </a:endParaRPr>
          </a:p>
        </p:txBody>
      </p:sp>
      <p:sp>
        <p:nvSpPr>
          <p:cNvPr id="4" name="Pladsholder til diasnummer 3"/>
          <p:cNvSpPr>
            <a:spLocks noGrp="1"/>
          </p:cNvSpPr>
          <p:nvPr>
            <p:ph type="sldNum" sz="quarter" idx="10"/>
          </p:nvPr>
        </p:nvSpPr>
        <p:spPr/>
        <p:txBody>
          <a:bodyPr/>
          <a:lstStyle/>
          <a:p>
            <a:pPr marL="0" marR="0" lvl="0" indent="0" algn="r" defTabSz="957118"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118" rtl="0" eaLnBrk="1" fontAlgn="base" latinLnBrk="0" hangingPunct="1">
                <a:lnSpc>
                  <a:spcPct val="100000"/>
                </a:lnSpc>
                <a:spcBef>
                  <a:spcPct val="0"/>
                </a:spcBef>
                <a:spcAft>
                  <a:spcPct val="0"/>
                </a:spcAft>
                <a:buClrTx/>
                <a:buSzTx/>
                <a:buFontTx/>
                <a:buNone/>
                <a:tabLst/>
                <a:defRPr/>
              </a:pPr>
              <a:t>39</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4654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8900" y="746125"/>
            <a:ext cx="6627813" cy="3729038"/>
          </a:xfrm>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dirty="0"/>
          </a:p>
        </p:txBody>
      </p:sp>
      <p:sp>
        <p:nvSpPr>
          <p:cNvPr id="4" name="Pladsholder til diasnummer 3"/>
          <p:cNvSpPr>
            <a:spLocks noGrp="1"/>
          </p:cNvSpPr>
          <p:nvPr>
            <p:ph type="sldNum" sz="quarter" idx="10"/>
          </p:nvPr>
        </p:nvSpPr>
        <p:spPr/>
        <p:txBody>
          <a:bodyPr/>
          <a:lstStyle/>
          <a:p>
            <a:fld id="{27848E65-9E75-41AE-BC80-13A10C6B0591}" type="slidenum">
              <a:rPr lang="da-DK" smtClean="0"/>
              <a:pPr/>
              <a:t>4</a:t>
            </a:fld>
            <a:endParaRPr lang="da-DK" dirty="0"/>
          </a:p>
        </p:txBody>
      </p:sp>
    </p:spTree>
    <p:extLst>
      <p:ext uri="{BB962C8B-B14F-4D97-AF65-F5344CB8AC3E}">
        <p14:creationId xmlns:p14="http://schemas.microsoft.com/office/powerpoint/2010/main" val="3992397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57118"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118" rtl="0" eaLnBrk="1" fontAlgn="base" latinLnBrk="0" hangingPunct="1">
                <a:lnSpc>
                  <a:spcPct val="100000"/>
                </a:lnSpc>
                <a:spcBef>
                  <a:spcPct val="0"/>
                </a:spcBef>
                <a:spcAft>
                  <a:spcPct val="0"/>
                </a:spcAft>
                <a:buClrTx/>
                <a:buSzTx/>
                <a:buFontTx/>
                <a:buNone/>
                <a:tabLst/>
                <a:defRPr/>
              </a:pPr>
              <a:t>40</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10818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57118"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118" rtl="0" eaLnBrk="1" fontAlgn="base" latinLnBrk="0" hangingPunct="1">
                <a:lnSpc>
                  <a:spcPct val="100000"/>
                </a:lnSpc>
                <a:spcBef>
                  <a:spcPct val="0"/>
                </a:spcBef>
                <a:spcAft>
                  <a:spcPct val="0"/>
                </a:spcAft>
                <a:buClrTx/>
                <a:buSzTx/>
                <a:buFontTx/>
                <a:buNone/>
                <a:tabLst/>
                <a:defRPr/>
              </a:pPr>
              <a:t>41</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80708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57118"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118" rtl="0" eaLnBrk="1" fontAlgn="base" latinLnBrk="0" hangingPunct="1">
                <a:lnSpc>
                  <a:spcPct val="100000"/>
                </a:lnSpc>
                <a:spcBef>
                  <a:spcPct val="0"/>
                </a:spcBef>
                <a:spcAft>
                  <a:spcPct val="0"/>
                </a:spcAft>
                <a:buClrTx/>
                <a:buSzTx/>
                <a:buFontTx/>
                <a:buNone/>
                <a:tabLst/>
                <a:defRPr/>
              </a:pPr>
              <a:t>42</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43655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57118"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118" rtl="0" eaLnBrk="1" fontAlgn="base" latinLnBrk="0" hangingPunct="1">
                <a:lnSpc>
                  <a:spcPct val="100000"/>
                </a:lnSpc>
                <a:spcBef>
                  <a:spcPct val="0"/>
                </a:spcBef>
                <a:spcAft>
                  <a:spcPct val="0"/>
                </a:spcAft>
                <a:buClrTx/>
                <a:buSzTx/>
                <a:buFontTx/>
                <a:buNone/>
                <a:tabLst/>
                <a:defRPr/>
              </a:pPr>
              <a:t>43</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238715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effectLst/>
            </a:endParaRPr>
          </a:p>
        </p:txBody>
      </p:sp>
      <p:sp>
        <p:nvSpPr>
          <p:cNvPr id="4" name="Pladsholder til slidenummer 3"/>
          <p:cNvSpPr>
            <a:spLocks noGrp="1"/>
          </p:cNvSpPr>
          <p:nvPr>
            <p:ph type="sldNum" sz="quarter" idx="10"/>
          </p:nvPr>
        </p:nvSpPr>
        <p:spPr/>
        <p:txBody>
          <a:bodyPr/>
          <a:lstStyle/>
          <a:p>
            <a:pPr marL="0" marR="0" lvl="0" indent="0" algn="r" defTabSz="957118"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7118" rtl="0" eaLnBrk="1" fontAlgn="base" latinLnBrk="0" hangingPunct="1">
                <a:lnSpc>
                  <a:spcPct val="100000"/>
                </a:lnSpc>
                <a:spcBef>
                  <a:spcPct val="0"/>
                </a:spcBef>
                <a:spcAft>
                  <a:spcPct val="0"/>
                </a:spcAft>
                <a:buClrTx/>
                <a:buSzTx/>
                <a:buFontTx/>
                <a:buNone/>
                <a:tabLst/>
                <a:defRPr/>
              </a:pPr>
              <a:t>44</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57459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5</a:t>
            </a:fld>
            <a:endParaRPr lang="da-DK" dirty="0"/>
          </a:p>
        </p:txBody>
      </p:sp>
    </p:spTree>
    <p:extLst>
      <p:ext uri="{BB962C8B-B14F-4D97-AF65-F5344CB8AC3E}">
        <p14:creationId xmlns:p14="http://schemas.microsoft.com/office/powerpoint/2010/main" val="61116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6</a:t>
            </a:fld>
            <a:endParaRPr lang="da-DK" dirty="0"/>
          </a:p>
        </p:txBody>
      </p:sp>
    </p:spTree>
    <p:extLst>
      <p:ext uri="{BB962C8B-B14F-4D97-AF65-F5344CB8AC3E}">
        <p14:creationId xmlns:p14="http://schemas.microsoft.com/office/powerpoint/2010/main" val="347018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7</a:t>
            </a:fld>
            <a:endParaRPr lang="da-DK" dirty="0"/>
          </a:p>
        </p:txBody>
      </p:sp>
    </p:spTree>
    <p:extLst>
      <p:ext uri="{BB962C8B-B14F-4D97-AF65-F5344CB8AC3E}">
        <p14:creationId xmlns:p14="http://schemas.microsoft.com/office/powerpoint/2010/main" val="862332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8</a:t>
            </a:fld>
            <a:endParaRPr lang="da-DK" dirty="0"/>
          </a:p>
        </p:txBody>
      </p:sp>
    </p:spTree>
    <p:extLst>
      <p:ext uri="{BB962C8B-B14F-4D97-AF65-F5344CB8AC3E}">
        <p14:creationId xmlns:p14="http://schemas.microsoft.com/office/powerpoint/2010/main" val="13524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7848E65-9E75-41AE-BC80-13A10C6B0591}" type="slidenum">
              <a:rPr lang="da-DK" smtClean="0"/>
              <a:pPr/>
              <a:t>9</a:t>
            </a:fld>
            <a:endParaRPr lang="da-DK" dirty="0"/>
          </a:p>
        </p:txBody>
      </p:sp>
    </p:spTree>
    <p:extLst>
      <p:ext uri="{BB962C8B-B14F-4D97-AF65-F5344CB8AC3E}">
        <p14:creationId xmlns:p14="http://schemas.microsoft.com/office/powerpoint/2010/main" val="1483840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6.xml"/><Relationship Id="rId1" Type="http://schemas.openxmlformats.org/officeDocument/2006/relationships/vmlDrawing" Target="../drawings/vmlDrawing30.vml"/><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9.xml"/><Relationship Id="rId1" Type="http://schemas.openxmlformats.org/officeDocument/2006/relationships/vmlDrawing" Target="../drawings/vmlDrawing32.vml"/><Relationship Id="rId5" Type="http://schemas.openxmlformats.org/officeDocument/2006/relationships/image" Target="../media/image4.emf"/><Relationship Id="rId4" Type="http://schemas.openxmlformats.org/officeDocument/2006/relationships/oleObject" Target="../embeddings/oleObject32.bin"/></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2.xml"/><Relationship Id="rId1" Type="http://schemas.openxmlformats.org/officeDocument/2006/relationships/vmlDrawing" Target="../drawings/vmlDrawing34.vml"/><Relationship Id="rId5" Type="http://schemas.openxmlformats.org/officeDocument/2006/relationships/image" Target="../media/image4.emf"/><Relationship Id="rId4" Type="http://schemas.openxmlformats.org/officeDocument/2006/relationships/oleObject" Target="../embeddings/oleObject34.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6.xml"/><Relationship Id="rId1" Type="http://schemas.openxmlformats.org/officeDocument/2006/relationships/vmlDrawing" Target="../drawings/vmlDrawing37.v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oleObject" Target="../embeddings/oleObject37.bin"/></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8.vml"/><Relationship Id="rId6" Type="http://schemas.openxmlformats.org/officeDocument/2006/relationships/image" Target="../media/image7.png"/><Relationship Id="rId5" Type="http://schemas.openxmlformats.org/officeDocument/2006/relationships/oleObject" Target="../embeddings/oleObject38.bin"/><Relationship Id="rId4"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39.vml"/><Relationship Id="rId5" Type="http://schemas.openxmlformats.org/officeDocument/2006/relationships/image" Target="../media/image4.emf"/><Relationship Id="rId4" Type="http://schemas.openxmlformats.org/officeDocument/2006/relationships/oleObject" Target="../embeddings/oleObject39.bin"/></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40.vml"/><Relationship Id="rId6" Type="http://schemas.openxmlformats.org/officeDocument/2006/relationships/image" Target="../media/image4.emf"/><Relationship Id="rId5" Type="http://schemas.openxmlformats.org/officeDocument/2006/relationships/oleObject" Target="../embeddings/oleObject40.bin"/><Relationship Id="rId4"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vmlDrawing" Target="../drawings/vmlDrawing41.vml"/><Relationship Id="rId6" Type="http://schemas.openxmlformats.org/officeDocument/2006/relationships/image" Target="../media/image4.emf"/><Relationship Id="rId5" Type="http://schemas.openxmlformats.org/officeDocument/2006/relationships/oleObject" Target="../embeddings/oleObject41.bin"/><Relationship Id="rId4"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4.xml"/><Relationship Id="rId1" Type="http://schemas.openxmlformats.org/officeDocument/2006/relationships/vmlDrawing" Target="../drawings/vmlDrawing42.v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42.bin"/></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2.xml"/><Relationship Id="rId4" Type="http://schemas.openxmlformats.org/officeDocument/2006/relationships/image" Target="../media/image10.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3.xml"/><Relationship Id="rId4" Type="http://schemas.openxmlformats.org/officeDocument/2006/relationships/image" Target="../media/image15.png"/></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7.png"/><Relationship Id="rId2" Type="http://schemas.openxmlformats.org/officeDocument/2006/relationships/tags" Target="../tags/tag68.xml"/><Relationship Id="rId1" Type="http://schemas.openxmlformats.org/officeDocument/2006/relationships/vmlDrawing" Target="../drawings/vmlDrawing45.vml"/><Relationship Id="rId6" Type="http://schemas.openxmlformats.org/officeDocument/2006/relationships/image" Target="../media/image6.jpg"/><Relationship Id="rId5" Type="http://schemas.openxmlformats.org/officeDocument/2006/relationships/oleObject" Target="../embeddings/oleObject45.bin"/><Relationship Id="rId4"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6.vml"/><Relationship Id="rId6" Type="http://schemas.openxmlformats.org/officeDocument/2006/relationships/image" Target="../media/image7.png"/><Relationship Id="rId5" Type="http://schemas.openxmlformats.org/officeDocument/2006/relationships/oleObject" Target="../embeddings/oleObject46.bin"/><Relationship Id="rId4"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7.vml"/><Relationship Id="rId6" Type="http://schemas.openxmlformats.org/officeDocument/2006/relationships/image" Target="../media/image4.emf"/><Relationship Id="rId5" Type="http://schemas.openxmlformats.org/officeDocument/2006/relationships/oleObject" Target="../embeddings/oleObject47.bin"/><Relationship Id="rId4"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vmlDrawing" Target="../drawings/vmlDrawing48.vml"/><Relationship Id="rId6" Type="http://schemas.openxmlformats.org/officeDocument/2006/relationships/image" Target="../media/image4.emf"/><Relationship Id="rId5" Type="http://schemas.openxmlformats.org/officeDocument/2006/relationships/oleObject" Target="../embeddings/oleObject48.bin"/><Relationship Id="rId4"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vmlDrawing" Target="../drawings/vmlDrawing49.vml"/><Relationship Id="rId6" Type="http://schemas.openxmlformats.org/officeDocument/2006/relationships/image" Target="../media/image4.emf"/><Relationship Id="rId5" Type="http://schemas.openxmlformats.org/officeDocument/2006/relationships/oleObject" Target="../embeddings/oleObject49.bin"/><Relationship Id="rId4"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8.xml"/><Relationship Id="rId1" Type="http://schemas.openxmlformats.org/officeDocument/2006/relationships/vmlDrawing" Target="../drawings/vmlDrawing50.v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oleObject" Target="../embeddings/oleObject50.bin"/></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7.v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9.vml"/><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vmlDrawing" Target="../drawings/vmlDrawing10.v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vmlDrawing" Target="../drawings/vmlDrawing12.v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xml"/><Relationship Id="rId1" Type="http://schemas.openxmlformats.org/officeDocument/2006/relationships/vmlDrawing" Target="../drawings/vmlDrawing13.vml"/><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xml"/><Relationship Id="rId1" Type="http://schemas.openxmlformats.org/officeDocument/2006/relationships/vmlDrawing" Target="../drawings/vmlDrawing15.v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oleObject" Target="../embeddings/oleObject15.bin"/></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6.vml"/><Relationship Id="rId6" Type="http://schemas.openxmlformats.org/officeDocument/2006/relationships/image" Target="../media/image7.png"/><Relationship Id="rId5" Type="http://schemas.openxmlformats.org/officeDocument/2006/relationships/oleObject" Target="../embeddings/oleObject16.bin"/><Relationship Id="rId4"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vmlDrawing" Target="../drawings/vmlDrawing17.vml"/><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8.vml"/><Relationship Id="rId6" Type="http://schemas.openxmlformats.org/officeDocument/2006/relationships/image" Target="../media/image4.emf"/><Relationship Id="rId5" Type="http://schemas.openxmlformats.org/officeDocument/2006/relationships/oleObject" Target="../embeddings/oleObject18.bin"/><Relationship Id="rId4"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9.vml"/><Relationship Id="rId6" Type="http://schemas.openxmlformats.org/officeDocument/2006/relationships/image" Target="../media/image4.emf"/><Relationship Id="rId5" Type="http://schemas.openxmlformats.org/officeDocument/2006/relationships/oleObject" Target="../embeddings/oleObject19.bin"/><Relationship Id="rId4"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0.vml"/><Relationship Id="rId6" Type="http://schemas.openxmlformats.org/officeDocument/2006/relationships/image" Target="../media/image8.png"/><Relationship Id="rId5" Type="http://schemas.openxmlformats.org/officeDocument/2006/relationships/image" Target="../media/image5.emf"/><Relationship Id="rId4" Type="http://schemas.openxmlformats.org/officeDocument/2006/relationships/oleObject" Target="../embeddings/oleObject20.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7.png"/><Relationship Id="rId2" Type="http://schemas.openxmlformats.org/officeDocument/2006/relationships/tags" Target="../tags/tag31.xml"/><Relationship Id="rId1" Type="http://schemas.openxmlformats.org/officeDocument/2006/relationships/vmlDrawing" Target="../drawings/vmlDrawing22.vml"/><Relationship Id="rId6" Type="http://schemas.openxmlformats.org/officeDocument/2006/relationships/image" Target="../media/image6.jpg"/><Relationship Id="rId5" Type="http://schemas.openxmlformats.org/officeDocument/2006/relationships/oleObject" Target="../embeddings/oleObject22.bin"/><Relationship Id="rId4"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23.vml"/><Relationship Id="rId6" Type="http://schemas.openxmlformats.org/officeDocument/2006/relationships/image" Target="../media/image7.png"/><Relationship Id="rId5" Type="http://schemas.openxmlformats.org/officeDocument/2006/relationships/oleObject" Target="../embeddings/oleObject23.bin"/><Relationship Id="rId4"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24.vml"/><Relationship Id="rId6" Type="http://schemas.openxmlformats.org/officeDocument/2006/relationships/image" Target="../media/image4.emf"/><Relationship Id="rId5" Type="http://schemas.openxmlformats.org/officeDocument/2006/relationships/oleObject" Target="../embeddings/oleObject24.bin"/><Relationship Id="rId4"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25.vml"/><Relationship Id="rId6" Type="http://schemas.openxmlformats.org/officeDocument/2006/relationships/image" Target="../media/image4.emf"/><Relationship Id="rId5" Type="http://schemas.openxmlformats.org/officeDocument/2006/relationships/oleObject" Target="../embeddings/oleObject25.bin"/><Relationship Id="rId4"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6.vml"/><Relationship Id="rId6" Type="http://schemas.openxmlformats.org/officeDocument/2006/relationships/image" Target="../media/image4.emf"/><Relationship Id="rId5" Type="http://schemas.openxmlformats.org/officeDocument/2006/relationships/oleObject" Target="../embeddings/oleObject26.bin"/><Relationship Id="rId4"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1.xml"/><Relationship Id="rId1" Type="http://schemas.openxmlformats.org/officeDocument/2006/relationships/vmlDrawing" Target="../drawings/vmlDrawing27.v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oleObject" Target="../embeddings/oleObject27.bin"/></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3.xml"/><Relationship Id="rId7" Type="http://schemas.openxmlformats.org/officeDocument/2006/relationships/image" Target="../media/image8.png"/><Relationship Id="rId2" Type="http://schemas.openxmlformats.org/officeDocument/2006/relationships/tags" Target="../tags/tag42.xml"/><Relationship Id="rId1" Type="http://schemas.openxmlformats.org/officeDocument/2006/relationships/vmlDrawing" Target="../drawings/vmlDrawing28.vml"/><Relationship Id="rId6" Type="http://schemas.openxmlformats.org/officeDocument/2006/relationships/image" Target="../media/image5.emf"/><Relationship Id="rId5" Type="http://schemas.openxmlformats.org/officeDocument/2006/relationships/oleObject" Target="../embeddings/oleObject28.bin"/><Relationship Id="rId4" Type="http://schemas.openxmlformats.org/officeDocument/2006/relationships/slideMaster" Target="../slideMasters/slideMaster7.xml"/><Relationship Id="rId9" Type="http://schemas.openxmlformats.org/officeDocument/2006/relationships/image" Target="../media/image10.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92" y="180974"/>
            <a:ext cx="11828463"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7" y="1296563"/>
            <a:ext cx="4967739"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202"/>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14" name="Logo hvid"/>
          <p:cNvSpPr>
            <a:spLocks noGrp="1"/>
          </p:cNvSpPr>
          <p:nvPr>
            <p:ph type="body" sz="quarter" idx="14" hasCustomPrompt="1"/>
          </p:nvPr>
        </p:nvSpPr>
        <p:spPr>
          <a:xfrm>
            <a:off x="719572" y="415184"/>
            <a:ext cx="21456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6" y="180979"/>
            <a:ext cx="1871663" cy="1277979"/>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
        <p:nvSpPr>
          <p:cNvPr id="4" name="Pladsholder til dato 3"/>
          <p:cNvSpPr>
            <a:spLocks noGrp="1"/>
          </p:cNvSpPr>
          <p:nvPr>
            <p:ph type="dt" sz="half" idx="15"/>
          </p:nvPr>
        </p:nvSpPr>
        <p:spPr/>
        <p:txBody>
          <a:bodyPr/>
          <a:lstStyle/>
          <a:p>
            <a:fld id="{D709F18B-C64D-467D-95E0-03999A31A181}" type="datetime1">
              <a:rPr lang="da-DK" smtClean="0"/>
              <a:t>26-09-2019</a:t>
            </a:fld>
            <a:endParaRPr lang="da-DK" dirty="0"/>
          </a:p>
        </p:txBody>
      </p:sp>
      <p:sp>
        <p:nvSpPr>
          <p:cNvPr id="6" name="Pladsholder til sidefod 5"/>
          <p:cNvSpPr>
            <a:spLocks noGrp="1"/>
          </p:cNvSpPr>
          <p:nvPr>
            <p:ph type="ftr" sz="quarter" idx="16"/>
          </p:nvPr>
        </p:nvSpPr>
        <p:spPr>
          <a:xfrm>
            <a:off x="1029600" y="6385399"/>
            <a:ext cx="3794400" cy="333956"/>
          </a:xfrm>
          <a:prstGeom prst="rect">
            <a:avLst/>
          </a:prstGeom>
        </p:spPr>
        <p:txBody>
          <a:bodyPr/>
          <a:lstStyle/>
          <a:p>
            <a:fld id="{56FDC4CC-6D95-4B47-B17C-D5636A71D8E8}" type="slidenum">
              <a:rPr lang="da-DK" smtClean="0"/>
              <a:t>‹nr.›</a:t>
            </a:fld>
            <a:endParaRPr lang="da-DK" dirty="0"/>
          </a:p>
        </p:txBody>
      </p:sp>
      <p:sp>
        <p:nvSpPr>
          <p:cNvPr id="7" name="Pladsholder til diasnummer 6"/>
          <p:cNvSpPr>
            <a:spLocks noGrp="1"/>
          </p:cNvSpPr>
          <p:nvPr>
            <p:ph type="sldNum" sz="quarter" idx="17"/>
          </p:nvPr>
        </p:nvSpPr>
        <p:spPr/>
        <p:txBody>
          <a:bodyPr/>
          <a:lstStyle/>
          <a:p>
            <a:fld id="{80AE25ED-097C-4BDC-A7CE-FA97BD9CA3B5}" type="slidenum">
              <a:rPr lang="en-GB" smtClean="0"/>
              <a:pPr/>
              <a:t>‹nr.›</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9" y="179388"/>
            <a:ext cx="11830051"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57" y="1450800"/>
            <a:ext cx="3941167"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26-09-2019</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193566040"/>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Tree>
    <p:extLst>
      <p:ext uri="{BB962C8B-B14F-4D97-AF65-F5344CB8AC3E}">
        <p14:creationId xmlns:p14="http://schemas.microsoft.com/office/powerpoint/2010/main" val="21018509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9"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7" y="363600"/>
            <a:ext cx="8075419"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9"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4945032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5" y="179387"/>
            <a:ext cx="3941839"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72" y="363600"/>
            <a:ext cx="7084463"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72" y="1450800"/>
            <a:ext cx="7084711"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9645190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9"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13498481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2000"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04" y="1800002"/>
            <a:ext cx="5111551"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27987869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9"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pPr/>
              <a:t>26-09-2019</a:t>
            </a:fld>
            <a:endParaRPr lang="da-DK" dirty="0"/>
          </a:p>
        </p:txBody>
      </p:sp>
      <p:sp>
        <p:nvSpPr>
          <p:cNvPr id="9" name="Footer Placeholder 8"/>
          <p:cNvSpPr>
            <a:spLocks noGrp="1"/>
          </p:cNvSpPr>
          <p:nvPr>
            <p:ph type="ftr" sz="quarter" idx="11"/>
          </p:nvPr>
        </p:nvSpPr>
        <p:spPr/>
        <p:txBody>
          <a:bodyPr/>
          <a:lstStyle/>
          <a:p>
            <a:endParaRPr lang="da-DK" dirty="0">
              <a:solidFill>
                <a:srgbClr val="000000"/>
              </a:solidFill>
            </a:endParaRPr>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15" name="TextBox 14"/>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5578459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dirty="0">
              <a:solidFill>
                <a:srgbClr val="000000"/>
              </a:solidFill>
            </a:endParaRPr>
          </a:p>
        </p:txBody>
      </p:sp>
      <p:sp>
        <p:nvSpPr>
          <p:cNvPr id="2" name="Title 1"/>
          <p:cNvSpPr>
            <a:spLocks noGrp="1"/>
          </p:cNvSpPr>
          <p:nvPr>
            <p:ph type="title" hasCustomPrompt="1"/>
          </p:nvPr>
        </p:nvSpPr>
        <p:spPr>
          <a:xfrm>
            <a:off x="701676" y="1357273"/>
            <a:ext cx="10785475" cy="4532856"/>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da-DK" dirty="0">
              <a:solidFill>
                <a:srgbClr val="FFFFFF"/>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FFFFFF"/>
                </a:solidFill>
              </a:rPr>
              <a:pPr fontAlgn="auto">
                <a:lnSpc>
                  <a:spcPct val="100000"/>
                </a:lnSpc>
                <a:spcBef>
                  <a:spcPts val="0"/>
                </a:spcBef>
                <a:spcAft>
                  <a:spcPts val="0"/>
                </a:spcAft>
                <a:defRPr/>
              </a:pPr>
              <a:t>‹nr.›</a:t>
            </a:fld>
            <a:endParaRPr lang="da-DK" sz="900" dirty="0">
              <a:solidFill>
                <a:srgbClr val="FFFFFF"/>
              </a:solidFill>
            </a:endParaRPr>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678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dirty="0">
              <a:solidFill>
                <a:srgbClr val="000000"/>
              </a:solidFill>
            </a:endParaRPr>
          </a:p>
        </p:txBody>
      </p:sp>
      <p:sp>
        <p:nvSpPr>
          <p:cNvPr id="2" name="Title 1"/>
          <p:cNvSpPr>
            <a:spLocks noGrp="1"/>
          </p:cNvSpPr>
          <p:nvPr>
            <p:ph type="title" hasCustomPrompt="1"/>
          </p:nvPr>
        </p:nvSpPr>
        <p:spPr>
          <a:xfrm>
            <a:off x="702673" y="1052825"/>
            <a:ext cx="10784481" cy="4873750"/>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da-DK" dirty="0">
              <a:solidFill>
                <a:srgbClr val="FFFFFF"/>
              </a:solidFill>
            </a:endParaRPr>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FFFFFF"/>
                </a:solidFill>
              </a:rPr>
              <a:pPr fontAlgn="auto">
                <a:lnSpc>
                  <a:spcPct val="100000"/>
                </a:lnSpc>
                <a:spcBef>
                  <a:spcPts val="0"/>
                </a:spcBef>
                <a:spcAft>
                  <a:spcPts val="0"/>
                </a:spcAft>
                <a:defRPr/>
              </a:pPr>
              <a:t>‹nr.›</a:t>
            </a:fld>
            <a:endParaRPr lang="da-DK" sz="900" dirty="0">
              <a:solidFill>
                <a:srgbClr val="FFFFFF"/>
              </a:solidFill>
            </a:endParaRPr>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2858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38" y="1450800"/>
            <a:ext cx="3941167"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pPr/>
              <a:t>26-09-2019</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p:spPr>
        <p:txBody>
          <a:bodyPr/>
          <a:lstStyle>
            <a:lvl1pPr>
              <a:defRPr>
                <a:solidFill>
                  <a:schemeClr val="bg1"/>
                </a:solidFill>
              </a:defRPr>
            </a:lvl1pPr>
          </a:lstStyle>
          <a:p>
            <a:endParaRPr lang="da-DK" dirty="0">
              <a:solidFill>
                <a:srgbClr val="FFFFFF"/>
              </a:solidFill>
            </a:endParaRPr>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Tree>
    <p:extLst>
      <p:ext uri="{BB962C8B-B14F-4D97-AF65-F5344CB8AC3E}">
        <p14:creationId xmlns:p14="http://schemas.microsoft.com/office/powerpoint/2010/main" val="664457835"/>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73"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solidFill>
                <a:srgbClr val="FFFFFF"/>
              </a:solidFill>
            </a:endParaRPr>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
        <p:nvSpPr>
          <p:cNvPr id="17"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56875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9" y="180981"/>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87" y="41550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7"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41191031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solidFill>
                <a:srgbClr val="FFFFFF"/>
              </a:solidFill>
            </a:endParaRPr>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420116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4002"/>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1"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solidFill>
                <a:srgbClr val="FFFFFF"/>
              </a:solidFill>
            </a:endParaRPr>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Tree>
    <p:extLst>
      <p:ext uri="{BB962C8B-B14F-4D97-AF65-F5344CB8AC3E}">
        <p14:creationId xmlns:p14="http://schemas.microsoft.com/office/powerpoint/2010/main" val="8885219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0299149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26-09-2019</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43"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Tree>
    <p:extLst>
      <p:ext uri="{BB962C8B-B14F-4D97-AF65-F5344CB8AC3E}">
        <p14:creationId xmlns:p14="http://schemas.microsoft.com/office/powerpoint/2010/main" val="31823674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57"/>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74"/>
            <a:ext cx="2495549" cy="525721"/>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Indsæt dato</a:t>
            </a:r>
          </a:p>
          <a:p>
            <a:pPr algn="r" defTabSz="457200">
              <a:spcBef>
                <a:spcPts val="60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September 2017</a:t>
            </a:r>
            <a:endParaRPr lang="da-DK" sz="900" noProof="1">
              <a:solidFill>
                <a:srgbClr val="000000">
                  <a:lumMod val="65000"/>
                  <a:lumOff val="35000"/>
                </a:srgbClr>
              </a:solidFill>
              <a:cs typeface="Arial" charset="0"/>
            </a:endParaRP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spcBef>
                <a:spcPts val="600"/>
              </a:spcBef>
              <a:tabLst>
                <a:tab pos="177800" algn="l"/>
              </a:tabLst>
            </a:pPr>
            <a:r>
              <a:rPr lang="da-DK" sz="900" b="1" noProof="1">
                <a:solidFill>
                  <a:srgbClr val="000000">
                    <a:lumMod val="65000"/>
                    <a:lumOff val="35000"/>
                  </a:srgbClr>
                </a:solidFill>
                <a:cs typeface="Arial" charset="0"/>
              </a:rPr>
              <a:t>1.</a:t>
            </a:r>
            <a:r>
              <a:rPr lang="da-DK" sz="900" noProof="1">
                <a:solidFill>
                  <a:srgbClr val="000000">
                    <a:lumMod val="65000"/>
                    <a:lumOff val="35000"/>
                  </a:srgbClr>
                </a:solidFill>
              </a:rPr>
              <a:t>Højre klik på den aktuelle side og vælg </a:t>
            </a:r>
            <a:r>
              <a:rPr lang="da-DK" sz="900" b="1" noProof="1">
                <a:solidFill>
                  <a:srgbClr val="000000">
                    <a:lumMod val="65000"/>
                    <a:lumOff val="35000"/>
                  </a:srgbClr>
                </a:solidFill>
                <a:cs typeface="Arial" charset="0"/>
              </a:rPr>
              <a:t>gitter og hjælpelinjer</a:t>
            </a:r>
            <a:endParaRPr lang="da-DK" sz="900" noProof="1">
              <a:solidFill>
                <a:srgbClr val="000000">
                  <a:lumMod val="65000"/>
                  <a:lumOff val="35000"/>
                </a:srgbClr>
              </a:solidFill>
              <a:cs typeface="Arial" charset="0"/>
            </a:endParaRPr>
          </a:p>
          <a:p>
            <a:pPr algn="r" defTabSz="457200">
              <a:spcBef>
                <a:spcPts val="600"/>
              </a:spcBef>
              <a:tabLst>
                <a:tab pos="177800" algn="l"/>
              </a:tabLst>
            </a:pPr>
            <a:r>
              <a:rPr lang="da-DK" sz="900" b="1" noProof="1">
                <a:solidFill>
                  <a:srgbClr val="000000">
                    <a:lumMod val="65000"/>
                    <a:lumOff val="35000"/>
                  </a:srgbClr>
                </a:solidFill>
                <a:cs typeface="Arial" charset="0"/>
              </a:rPr>
              <a:t>2. </a:t>
            </a:r>
            <a:r>
              <a:rPr lang="da-DK" sz="900" noProof="1">
                <a:solidFill>
                  <a:srgbClr val="000000">
                    <a:lumMod val="65000"/>
                    <a:lumOff val="35000"/>
                  </a:srgbClr>
                </a:solidFill>
              </a:rPr>
              <a:t>Sæt kryds ved </a:t>
            </a:r>
            <a:r>
              <a:rPr lang="da-DK" sz="900" b="1" noProof="1">
                <a:solidFill>
                  <a:srgbClr val="000000">
                    <a:lumMod val="65000"/>
                    <a:lumOff val="35000"/>
                  </a:srgbClr>
                </a:solidFill>
              </a:rPr>
              <a:t>Vis</a:t>
            </a:r>
            <a:r>
              <a:rPr lang="da-DK" sz="900" noProof="1">
                <a:solidFill>
                  <a:srgbClr val="000000">
                    <a:lumMod val="65000"/>
                    <a:lumOff val="35000"/>
                  </a:srgbClr>
                </a:solidFill>
              </a:rPr>
              <a:t> tegnehjælpelinjer på skærmen</a:t>
            </a:r>
          </a:p>
          <a:p>
            <a:pPr algn="r" defTabSz="457200">
              <a:spcBef>
                <a:spcPts val="600"/>
              </a:spcBef>
              <a:tabLst>
                <a:tab pos="177800" algn="l"/>
              </a:tabLst>
            </a:pPr>
            <a:r>
              <a:rPr lang="da-DK" sz="900" b="1" noProof="1">
                <a:solidFill>
                  <a:srgbClr val="000000">
                    <a:lumMod val="65000"/>
                    <a:lumOff val="35000"/>
                  </a:srgbClr>
                </a:solidFill>
                <a:cs typeface="Arial" charset="0"/>
              </a:rPr>
              <a:t>3.</a:t>
            </a:r>
            <a:r>
              <a:rPr lang="da-DK" sz="900" noProof="1">
                <a:solidFill>
                  <a:srgbClr val="000000">
                    <a:lumMod val="65000"/>
                    <a:lumOff val="35000"/>
                  </a:srgbClr>
                </a:solidFill>
                <a:cs typeface="Arial" charset="0"/>
              </a:rPr>
              <a:t> Vælg </a:t>
            </a:r>
            <a:r>
              <a:rPr lang="da-DK" sz="900" b="1" noProof="1">
                <a:solidFill>
                  <a:srgbClr val="000000">
                    <a:lumMod val="65000"/>
                    <a:lumOff val="35000"/>
                  </a:srgbClr>
                </a:solidFill>
                <a:cs typeface="Arial" charset="0"/>
              </a:rPr>
              <a:t>OK</a:t>
            </a:r>
            <a:endParaRPr lang="da-DK" sz="900" noProof="1">
              <a:solidFill>
                <a:srgbClr val="000000">
                  <a:lumMod val="65000"/>
                  <a:lumOff val="35000"/>
                </a:srgbClr>
              </a:solidFill>
              <a:cs typeface="Arial" charset="0"/>
            </a:endParaRP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pPr/>
              <a:t>26-09-2019</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78108104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extLst>
              <p:ext uri="{D42A27DB-BD31-4B8C-83A1-F6EECF244321}">
                <p14:modId xmlns:p14="http://schemas.microsoft.com/office/powerpoint/2010/main" val="1505732225"/>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261495" name="think-cell Slide" r:id="rId4" imgW="0" imgH="0" progId="TCLayout.ActiveDocument.1">
                  <p:embed/>
                </p:oleObj>
              </mc:Choice>
              <mc:Fallback>
                <p:oleObj name="think-cell Slide" r:id="rId4"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936432"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4" name="Pladsholder til tekst 3"/>
          <p:cNvSpPr>
            <a:spLocks noGrp="1"/>
          </p:cNvSpPr>
          <p:nvPr>
            <p:ph type="body" sz="quarter" idx="10"/>
          </p:nvPr>
        </p:nvSpPr>
        <p:spPr>
          <a:xfrm>
            <a:off x="935565" y="67778"/>
            <a:ext cx="10320867" cy="307777"/>
          </a:xfrm>
        </p:spPr>
        <p:txBody>
          <a:bodyPr anchor="b">
            <a:spAutoFit/>
          </a:bodyPr>
          <a:lstStyle>
            <a:lvl1pPr>
              <a:defRPr cap="all" baseline="0">
                <a:solidFill>
                  <a:srgbClr val="031D5C"/>
                </a:solidFill>
              </a:defRPr>
            </a:lvl1pPr>
            <a:lvl2pPr>
              <a:defRPr cap="all" baseline="0"/>
            </a:lvl2pPr>
            <a:lvl3pPr>
              <a:defRPr cap="all" baseline="0"/>
            </a:lvl3pPr>
            <a:lvl4pPr>
              <a:defRPr cap="all" baseline="0"/>
            </a:lvl4pPr>
            <a:lvl5pPr>
              <a:defRPr cap="all" baseline="0"/>
            </a:lvl5pPr>
          </a:lstStyle>
          <a:p>
            <a:pPr lvl="0"/>
            <a:r>
              <a:rPr lang="da-DK" dirty="0"/>
              <a:t>Klik for at redigere i master</a:t>
            </a:r>
          </a:p>
        </p:txBody>
      </p:sp>
      <p:pic>
        <p:nvPicPr>
          <p:cNvPr id="8"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FAST)"/>
          <p:cNvSpPr txBox="1">
            <a:spLocks/>
          </p:cNvSpPr>
          <p:nvPr userDrawn="1"/>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Tree>
    <p:extLst>
      <p:ext uri="{BB962C8B-B14F-4D97-AF65-F5344CB8AC3E}">
        <p14:creationId xmlns:p14="http://schemas.microsoft.com/office/powerpoint/2010/main" val="3220260334"/>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92" y="180974"/>
            <a:ext cx="11828463"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7" y="1296563"/>
            <a:ext cx="4967739"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74"/>
            <a:ext cx="2495549" cy="525721"/>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Indsæt dato</a:t>
            </a:r>
          </a:p>
          <a:p>
            <a:pPr algn="r" defTabSz="457200">
              <a:spcBef>
                <a:spcPts val="60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September 2017</a:t>
            </a:r>
            <a:endParaRPr lang="da-DK" sz="900" noProof="1">
              <a:solidFill>
                <a:srgbClr val="000000">
                  <a:lumMod val="65000"/>
                  <a:lumOff val="35000"/>
                </a:srgbClr>
              </a:solidFill>
              <a:cs typeface="Arial" charset="0"/>
            </a:endParaRPr>
          </a:p>
        </p:txBody>
      </p:sp>
      <p:sp>
        <p:nvSpPr>
          <p:cNvPr id="14" name="Logo hvid"/>
          <p:cNvSpPr>
            <a:spLocks noGrp="1"/>
          </p:cNvSpPr>
          <p:nvPr>
            <p:ph type="body" sz="quarter" idx="14" hasCustomPrompt="1"/>
          </p:nvPr>
        </p:nvSpPr>
        <p:spPr>
          <a:xfrm>
            <a:off x="719572" y="415184"/>
            <a:ext cx="21456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spcBef>
                <a:spcPts val="600"/>
              </a:spcBef>
              <a:tabLst>
                <a:tab pos="177800" algn="l"/>
              </a:tabLst>
            </a:pPr>
            <a:r>
              <a:rPr lang="da-DK" sz="900" b="1" noProof="1">
                <a:solidFill>
                  <a:srgbClr val="000000">
                    <a:lumMod val="65000"/>
                    <a:lumOff val="35000"/>
                  </a:srgbClr>
                </a:solidFill>
                <a:cs typeface="Arial" charset="0"/>
              </a:rPr>
              <a:t>1.</a:t>
            </a:r>
            <a:r>
              <a:rPr lang="da-DK" sz="900" noProof="1">
                <a:solidFill>
                  <a:srgbClr val="000000">
                    <a:lumMod val="65000"/>
                    <a:lumOff val="35000"/>
                  </a:srgbClr>
                </a:solidFill>
              </a:rPr>
              <a:t>Højre klik på den aktuelle side og vælg </a:t>
            </a:r>
            <a:r>
              <a:rPr lang="da-DK" sz="900" b="1" noProof="1">
                <a:solidFill>
                  <a:srgbClr val="000000">
                    <a:lumMod val="65000"/>
                    <a:lumOff val="35000"/>
                  </a:srgbClr>
                </a:solidFill>
                <a:cs typeface="Arial" charset="0"/>
              </a:rPr>
              <a:t>gitter og hjælpelinjer</a:t>
            </a:r>
            <a:endParaRPr lang="da-DK" sz="900" noProof="1">
              <a:solidFill>
                <a:srgbClr val="000000">
                  <a:lumMod val="65000"/>
                  <a:lumOff val="35000"/>
                </a:srgbClr>
              </a:solidFill>
              <a:cs typeface="Arial" charset="0"/>
            </a:endParaRPr>
          </a:p>
          <a:p>
            <a:pPr algn="r" defTabSz="457200">
              <a:spcBef>
                <a:spcPts val="600"/>
              </a:spcBef>
              <a:tabLst>
                <a:tab pos="177800" algn="l"/>
              </a:tabLst>
            </a:pPr>
            <a:r>
              <a:rPr lang="da-DK" sz="900" b="1" noProof="1">
                <a:solidFill>
                  <a:srgbClr val="000000">
                    <a:lumMod val="65000"/>
                    <a:lumOff val="35000"/>
                  </a:srgbClr>
                </a:solidFill>
                <a:cs typeface="Arial" charset="0"/>
              </a:rPr>
              <a:t>2. </a:t>
            </a:r>
            <a:r>
              <a:rPr lang="da-DK" sz="900" noProof="1">
                <a:solidFill>
                  <a:srgbClr val="000000">
                    <a:lumMod val="65000"/>
                    <a:lumOff val="35000"/>
                  </a:srgbClr>
                </a:solidFill>
              </a:rPr>
              <a:t>Sæt kryds ved </a:t>
            </a:r>
            <a:r>
              <a:rPr lang="da-DK" sz="900" b="1" noProof="1">
                <a:solidFill>
                  <a:srgbClr val="000000">
                    <a:lumMod val="65000"/>
                    <a:lumOff val="35000"/>
                  </a:srgbClr>
                </a:solidFill>
              </a:rPr>
              <a:t>Vis</a:t>
            </a:r>
            <a:r>
              <a:rPr lang="da-DK" sz="900" noProof="1">
                <a:solidFill>
                  <a:srgbClr val="000000">
                    <a:lumMod val="65000"/>
                    <a:lumOff val="35000"/>
                  </a:srgbClr>
                </a:solidFill>
              </a:rPr>
              <a:t> tegnehjælpelinjer på skærmen</a:t>
            </a:r>
          </a:p>
          <a:p>
            <a:pPr algn="r" defTabSz="457200">
              <a:spcBef>
                <a:spcPts val="600"/>
              </a:spcBef>
              <a:tabLst>
                <a:tab pos="177800" algn="l"/>
              </a:tabLst>
            </a:pPr>
            <a:r>
              <a:rPr lang="da-DK" sz="900" b="1" noProof="1">
                <a:solidFill>
                  <a:srgbClr val="000000">
                    <a:lumMod val="65000"/>
                    <a:lumOff val="35000"/>
                  </a:srgbClr>
                </a:solidFill>
                <a:cs typeface="Arial" charset="0"/>
              </a:rPr>
              <a:t>3.</a:t>
            </a:r>
            <a:r>
              <a:rPr lang="da-DK" sz="900" noProof="1">
                <a:solidFill>
                  <a:srgbClr val="000000">
                    <a:lumMod val="65000"/>
                    <a:lumOff val="35000"/>
                  </a:srgbClr>
                </a:solidFill>
                <a:cs typeface="Arial" charset="0"/>
              </a:rPr>
              <a:t> Vælg </a:t>
            </a:r>
            <a:r>
              <a:rPr lang="da-DK" sz="900" b="1" noProof="1">
                <a:solidFill>
                  <a:srgbClr val="000000">
                    <a:lumMod val="65000"/>
                    <a:lumOff val="35000"/>
                  </a:srgbClr>
                </a:solidFill>
                <a:cs typeface="Arial" charset="0"/>
              </a:rPr>
              <a:t>OK</a:t>
            </a:r>
            <a:endParaRPr lang="da-DK" sz="900" noProof="1">
              <a:solidFill>
                <a:srgbClr val="000000">
                  <a:lumMod val="65000"/>
                  <a:lumOff val="35000"/>
                </a:srgbClr>
              </a:solidFill>
              <a:cs typeface="Arial" charset="0"/>
            </a:endParaRPr>
          </a:p>
        </p:txBody>
      </p:sp>
    </p:spTree>
    <p:extLst>
      <p:ext uri="{BB962C8B-B14F-4D97-AF65-F5344CB8AC3E}">
        <p14:creationId xmlns:p14="http://schemas.microsoft.com/office/powerpoint/2010/main" val="3940378142"/>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Tree>
    <p:extLst>
      <p:ext uri="{BB962C8B-B14F-4D97-AF65-F5344CB8AC3E}">
        <p14:creationId xmlns:p14="http://schemas.microsoft.com/office/powerpoint/2010/main" val="6987052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9"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7" y="363600"/>
            <a:ext cx="8075419"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9"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40816573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5" y="179387"/>
            <a:ext cx="3941839"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72" y="363600"/>
            <a:ext cx="7084463"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72" y="1450800"/>
            <a:ext cx="7084711"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7318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9" y="180981"/>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7"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7354292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9"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42743981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2000"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04" y="1800002"/>
            <a:ext cx="5111551"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479804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9"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pPr/>
              <a:t>26-09-2019</a:t>
            </a:fld>
            <a:endParaRPr lang="da-DK" dirty="0"/>
          </a:p>
        </p:txBody>
      </p:sp>
      <p:sp>
        <p:nvSpPr>
          <p:cNvPr id="9" name="Footer Placeholder 8"/>
          <p:cNvSpPr>
            <a:spLocks noGrp="1"/>
          </p:cNvSpPr>
          <p:nvPr>
            <p:ph type="ftr" sz="quarter" idx="11"/>
          </p:nvPr>
        </p:nvSpPr>
        <p:spPr/>
        <p:txBody>
          <a:bodyPr/>
          <a:lstStyle/>
          <a:p>
            <a:endParaRPr lang="da-DK" dirty="0">
              <a:solidFill>
                <a:srgbClr val="000000"/>
              </a:solidFill>
            </a:endParaRPr>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15" name="TextBox 14"/>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10970764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dirty="0">
              <a:solidFill>
                <a:srgbClr val="000000"/>
              </a:solidFill>
            </a:endParaRPr>
          </a:p>
        </p:txBody>
      </p:sp>
      <p:sp>
        <p:nvSpPr>
          <p:cNvPr id="2" name="Title 1"/>
          <p:cNvSpPr>
            <a:spLocks noGrp="1"/>
          </p:cNvSpPr>
          <p:nvPr>
            <p:ph type="title" hasCustomPrompt="1"/>
          </p:nvPr>
        </p:nvSpPr>
        <p:spPr>
          <a:xfrm>
            <a:off x="701676" y="1357273"/>
            <a:ext cx="10785475" cy="4532856"/>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da-DK" dirty="0">
              <a:solidFill>
                <a:srgbClr val="FFFFFF"/>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FFFFFF"/>
                </a:solidFill>
              </a:rPr>
              <a:pPr fontAlgn="auto">
                <a:lnSpc>
                  <a:spcPct val="100000"/>
                </a:lnSpc>
                <a:spcBef>
                  <a:spcPts val="0"/>
                </a:spcBef>
                <a:spcAft>
                  <a:spcPts val="0"/>
                </a:spcAft>
                <a:defRPr/>
              </a:pPr>
              <a:t>‹nr.›</a:t>
            </a:fld>
            <a:endParaRPr lang="da-DK" sz="900" dirty="0">
              <a:solidFill>
                <a:srgbClr val="FFFFFF"/>
              </a:solidFill>
            </a:endParaRPr>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2070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dirty="0">
              <a:solidFill>
                <a:srgbClr val="000000"/>
              </a:solidFill>
            </a:endParaRPr>
          </a:p>
        </p:txBody>
      </p:sp>
      <p:sp>
        <p:nvSpPr>
          <p:cNvPr id="2" name="Title 1"/>
          <p:cNvSpPr>
            <a:spLocks noGrp="1"/>
          </p:cNvSpPr>
          <p:nvPr>
            <p:ph type="title" hasCustomPrompt="1"/>
          </p:nvPr>
        </p:nvSpPr>
        <p:spPr>
          <a:xfrm>
            <a:off x="702673" y="1052825"/>
            <a:ext cx="10784481" cy="4873750"/>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da-DK" dirty="0">
              <a:solidFill>
                <a:srgbClr val="FFFFFF"/>
              </a:solidFill>
            </a:endParaRPr>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FFFFFF"/>
                </a:solidFill>
              </a:rPr>
              <a:pPr fontAlgn="auto">
                <a:lnSpc>
                  <a:spcPct val="100000"/>
                </a:lnSpc>
                <a:spcBef>
                  <a:spcPts val="0"/>
                </a:spcBef>
                <a:spcAft>
                  <a:spcPts val="0"/>
                </a:spcAft>
                <a:defRPr/>
              </a:pPr>
              <a:t>‹nr.›</a:t>
            </a:fld>
            <a:endParaRPr lang="da-DK" sz="900" dirty="0">
              <a:solidFill>
                <a:srgbClr val="FFFFFF"/>
              </a:solidFill>
            </a:endParaRPr>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1573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38" y="1450800"/>
            <a:ext cx="3941167"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pPr/>
              <a:t>26-09-2019</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p:spPr>
        <p:txBody>
          <a:bodyPr/>
          <a:lstStyle>
            <a:lvl1pPr>
              <a:defRPr>
                <a:solidFill>
                  <a:schemeClr val="bg1"/>
                </a:solidFill>
              </a:defRPr>
            </a:lvl1pPr>
          </a:lstStyle>
          <a:p>
            <a:endParaRPr lang="da-DK" dirty="0">
              <a:solidFill>
                <a:srgbClr val="FFFFFF"/>
              </a:solidFill>
            </a:endParaRPr>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Tree>
    <p:extLst>
      <p:ext uri="{BB962C8B-B14F-4D97-AF65-F5344CB8AC3E}">
        <p14:creationId xmlns:p14="http://schemas.microsoft.com/office/powerpoint/2010/main" val="2617332382"/>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73"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solidFill>
                <a:srgbClr val="FFFFFF"/>
              </a:solidFill>
            </a:endParaRPr>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
        <p:nvSpPr>
          <p:cNvPr id="17"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8161812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solidFill>
                <a:srgbClr val="FFFFFF"/>
              </a:solidFill>
            </a:endParaRPr>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7169131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4002"/>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1"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solidFill>
                <a:srgbClr val="FFFFFF"/>
              </a:solidFill>
            </a:endParaRPr>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Tree>
    <p:extLst>
      <p:ext uri="{BB962C8B-B14F-4D97-AF65-F5344CB8AC3E}">
        <p14:creationId xmlns:p14="http://schemas.microsoft.com/office/powerpoint/2010/main" val="6034021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38481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9" y="180981"/>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7" y="414002"/>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1"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3058818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26-09-2019</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43"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Tree>
    <p:extLst>
      <p:ext uri="{BB962C8B-B14F-4D97-AF65-F5344CB8AC3E}">
        <p14:creationId xmlns:p14="http://schemas.microsoft.com/office/powerpoint/2010/main" val="8084074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57"/>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74"/>
            <a:ext cx="2495549" cy="525721"/>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Indsæt dato</a:t>
            </a:r>
          </a:p>
          <a:p>
            <a:pPr algn="r" defTabSz="457200">
              <a:spcBef>
                <a:spcPts val="60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September 2017</a:t>
            </a:r>
            <a:endParaRPr lang="da-DK" sz="900" noProof="1">
              <a:solidFill>
                <a:srgbClr val="000000">
                  <a:lumMod val="65000"/>
                  <a:lumOff val="35000"/>
                </a:srgbClr>
              </a:solidFill>
              <a:cs typeface="Arial" charset="0"/>
            </a:endParaRP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spcBef>
                <a:spcPts val="600"/>
              </a:spcBef>
              <a:tabLst>
                <a:tab pos="177800" algn="l"/>
              </a:tabLst>
            </a:pPr>
            <a:r>
              <a:rPr lang="da-DK" sz="900" b="1" noProof="1">
                <a:solidFill>
                  <a:srgbClr val="000000">
                    <a:lumMod val="65000"/>
                    <a:lumOff val="35000"/>
                  </a:srgbClr>
                </a:solidFill>
                <a:cs typeface="Arial" charset="0"/>
              </a:rPr>
              <a:t>1.</a:t>
            </a:r>
            <a:r>
              <a:rPr lang="da-DK" sz="900" noProof="1">
                <a:solidFill>
                  <a:srgbClr val="000000">
                    <a:lumMod val="65000"/>
                    <a:lumOff val="35000"/>
                  </a:srgbClr>
                </a:solidFill>
              </a:rPr>
              <a:t>Højre klik på den aktuelle side og vælg </a:t>
            </a:r>
            <a:r>
              <a:rPr lang="da-DK" sz="900" b="1" noProof="1">
                <a:solidFill>
                  <a:srgbClr val="000000">
                    <a:lumMod val="65000"/>
                    <a:lumOff val="35000"/>
                  </a:srgbClr>
                </a:solidFill>
                <a:cs typeface="Arial" charset="0"/>
              </a:rPr>
              <a:t>gitter og hjælpelinjer</a:t>
            </a:r>
            <a:endParaRPr lang="da-DK" sz="900" noProof="1">
              <a:solidFill>
                <a:srgbClr val="000000">
                  <a:lumMod val="65000"/>
                  <a:lumOff val="35000"/>
                </a:srgbClr>
              </a:solidFill>
              <a:cs typeface="Arial" charset="0"/>
            </a:endParaRPr>
          </a:p>
          <a:p>
            <a:pPr algn="r" defTabSz="457200">
              <a:spcBef>
                <a:spcPts val="600"/>
              </a:spcBef>
              <a:tabLst>
                <a:tab pos="177800" algn="l"/>
              </a:tabLst>
            </a:pPr>
            <a:r>
              <a:rPr lang="da-DK" sz="900" b="1" noProof="1">
                <a:solidFill>
                  <a:srgbClr val="000000">
                    <a:lumMod val="65000"/>
                    <a:lumOff val="35000"/>
                  </a:srgbClr>
                </a:solidFill>
                <a:cs typeface="Arial" charset="0"/>
              </a:rPr>
              <a:t>2. </a:t>
            </a:r>
            <a:r>
              <a:rPr lang="da-DK" sz="900" noProof="1">
                <a:solidFill>
                  <a:srgbClr val="000000">
                    <a:lumMod val="65000"/>
                    <a:lumOff val="35000"/>
                  </a:srgbClr>
                </a:solidFill>
              </a:rPr>
              <a:t>Sæt kryds ved </a:t>
            </a:r>
            <a:r>
              <a:rPr lang="da-DK" sz="900" b="1" noProof="1">
                <a:solidFill>
                  <a:srgbClr val="000000">
                    <a:lumMod val="65000"/>
                    <a:lumOff val="35000"/>
                  </a:srgbClr>
                </a:solidFill>
              </a:rPr>
              <a:t>Vis</a:t>
            </a:r>
            <a:r>
              <a:rPr lang="da-DK" sz="900" noProof="1">
                <a:solidFill>
                  <a:srgbClr val="000000">
                    <a:lumMod val="65000"/>
                    <a:lumOff val="35000"/>
                  </a:srgbClr>
                </a:solidFill>
              </a:rPr>
              <a:t> tegnehjælpelinjer på skærmen</a:t>
            </a:r>
          </a:p>
          <a:p>
            <a:pPr algn="r" defTabSz="457200">
              <a:spcBef>
                <a:spcPts val="600"/>
              </a:spcBef>
              <a:tabLst>
                <a:tab pos="177800" algn="l"/>
              </a:tabLst>
            </a:pPr>
            <a:r>
              <a:rPr lang="da-DK" sz="900" b="1" noProof="1">
                <a:solidFill>
                  <a:srgbClr val="000000">
                    <a:lumMod val="65000"/>
                    <a:lumOff val="35000"/>
                  </a:srgbClr>
                </a:solidFill>
                <a:cs typeface="Arial" charset="0"/>
              </a:rPr>
              <a:t>3.</a:t>
            </a:r>
            <a:r>
              <a:rPr lang="da-DK" sz="900" noProof="1">
                <a:solidFill>
                  <a:srgbClr val="000000">
                    <a:lumMod val="65000"/>
                    <a:lumOff val="35000"/>
                  </a:srgbClr>
                </a:solidFill>
                <a:cs typeface="Arial" charset="0"/>
              </a:rPr>
              <a:t> Vælg </a:t>
            </a:r>
            <a:r>
              <a:rPr lang="da-DK" sz="900" b="1" noProof="1">
                <a:solidFill>
                  <a:srgbClr val="000000">
                    <a:lumMod val="65000"/>
                    <a:lumOff val="35000"/>
                  </a:srgbClr>
                </a:solidFill>
                <a:cs typeface="Arial" charset="0"/>
              </a:rPr>
              <a:t>OK</a:t>
            </a:r>
            <a:endParaRPr lang="da-DK" sz="900" noProof="1">
              <a:solidFill>
                <a:srgbClr val="000000">
                  <a:lumMod val="65000"/>
                  <a:lumOff val="35000"/>
                </a:srgbClr>
              </a:solidFill>
              <a:cs typeface="Arial" charset="0"/>
            </a:endParaRP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pPr/>
              <a:t>26-09-2019</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638227169"/>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extLst>
              <p:ext uri="{D42A27DB-BD31-4B8C-83A1-F6EECF244321}">
                <p14:modId xmlns:p14="http://schemas.microsoft.com/office/powerpoint/2010/main" val="1498662732"/>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262519" name="think-cell Slide" r:id="rId4" imgW="0" imgH="0" progId="TCLayout.ActiveDocument.1">
                  <p:embed/>
                </p:oleObj>
              </mc:Choice>
              <mc:Fallback>
                <p:oleObj name="think-cell Slide" r:id="rId4"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936432"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4" name="Pladsholder til tekst 3"/>
          <p:cNvSpPr>
            <a:spLocks noGrp="1"/>
          </p:cNvSpPr>
          <p:nvPr>
            <p:ph type="body" sz="quarter" idx="10"/>
          </p:nvPr>
        </p:nvSpPr>
        <p:spPr>
          <a:xfrm>
            <a:off x="935565" y="67778"/>
            <a:ext cx="10320867" cy="307777"/>
          </a:xfrm>
        </p:spPr>
        <p:txBody>
          <a:bodyPr anchor="b">
            <a:spAutoFit/>
          </a:bodyPr>
          <a:lstStyle>
            <a:lvl1pPr>
              <a:defRPr cap="all" baseline="0">
                <a:solidFill>
                  <a:srgbClr val="031D5C"/>
                </a:solidFill>
              </a:defRPr>
            </a:lvl1pPr>
            <a:lvl2pPr>
              <a:defRPr cap="all" baseline="0"/>
            </a:lvl2pPr>
            <a:lvl3pPr>
              <a:defRPr cap="all" baseline="0"/>
            </a:lvl3pPr>
            <a:lvl4pPr>
              <a:defRPr cap="all" baseline="0"/>
            </a:lvl4pPr>
            <a:lvl5pPr>
              <a:defRPr cap="all" baseline="0"/>
            </a:lvl5pPr>
          </a:lstStyle>
          <a:p>
            <a:pPr lvl="0"/>
            <a:r>
              <a:rPr lang="da-DK" dirty="0"/>
              <a:t>Klik for at redigere i master</a:t>
            </a:r>
          </a:p>
        </p:txBody>
      </p:sp>
      <p:pic>
        <p:nvPicPr>
          <p:cNvPr id="8"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FAST)"/>
          <p:cNvSpPr txBox="1">
            <a:spLocks/>
          </p:cNvSpPr>
          <p:nvPr userDrawn="1"/>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Tree>
    <p:extLst>
      <p:ext uri="{BB962C8B-B14F-4D97-AF65-F5344CB8AC3E}">
        <p14:creationId xmlns:p14="http://schemas.microsoft.com/office/powerpoint/2010/main" val="2875846120"/>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92" y="180974"/>
            <a:ext cx="11828463"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7" y="1296563"/>
            <a:ext cx="4967739"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74"/>
            <a:ext cx="2495549" cy="525721"/>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Indsæt dato</a:t>
            </a:r>
          </a:p>
          <a:p>
            <a:pPr algn="r" defTabSz="457200">
              <a:spcBef>
                <a:spcPts val="60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September 2017</a:t>
            </a:r>
            <a:endParaRPr lang="da-DK" sz="900" noProof="1">
              <a:solidFill>
                <a:srgbClr val="000000">
                  <a:lumMod val="65000"/>
                  <a:lumOff val="35000"/>
                </a:srgbClr>
              </a:solidFill>
              <a:cs typeface="Arial" charset="0"/>
            </a:endParaRPr>
          </a:p>
        </p:txBody>
      </p:sp>
      <p:sp>
        <p:nvSpPr>
          <p:cNvPr id="14" name="Logo hvid"/>
          <p:cNvSpPr>
            <a:spLocks noGrp="1"/>
          </p:cNvSpPr>
          <p:nvPr>
            <p:ph type="body" sz="quarter" idx="14" hasCustomPrompt="1"/>
          </p:nvPr>
        </p:nvSpPr>
        <p:spPr>
          <a:xfrm>
            <a:off x="719572" y="415184"/>
            <a:ext cx="21456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spcBef>
                <a:spcPts val="600"/>
              </a:spcBef>
              <a:tabLst>
                <a:tab pos="177800" algn="l"/>
              </a:tabLst>
            </a:pPr>
            <a:r>
              <a:rPr lang="da-DK" sz="900" b="1" noProof="1">
                <a:solidFill>
                  <a:srgbClr val="000000">
                    <a:lumMod val="65000"/>
                    <a:lumOff val="35000"/>
                  </a:srgbClr>
                </a:solidFill>
                <a:cs typeface="Arial" charset="0"/>
              </a:rPr>
              <a:t>1.</a:t>
            </a:r>
            <a:r>
              <a:rPr lang="da-DK" sz="900" noProof="1">
                <a:solidFill>
                  <a:srgbClr val="000000">
                    <a:lumMod val="65000"/>
                    <a:lumOff val="35000"/>
                  </a:srgbClr>
                </a:solidFill>
              </a:rPr>
              <a:t>Højre klik på den aktuelle side og vælg </a:t>
            </a:r>
            <a:r>
              <a:rPr lang="da-DK" sz="900" b="1" noProof="1">
                <a:solidFill>
                  <a:srgbClr val="000000">
                    <a:lumMod val="65000"/>
                    <a:lumOff val="35000"/>
                  </a:srgbClr>
                </a:solidFill>
                <a:cs typeface="Arial" charset="0"/>
              </a:rPr>
              <a:t>gitter og hjælpelinjer</a:t>
            </a:r>
            <a:endParaRPr lang="da-DK" sz="900" noProof="1">
              <a:solidFill>
                <a:srgbClr val="000000">
                  <a:lumMod val="65000"/>
                  <a:lumOff val="35000"/>
                </a:srgbClr>
              </a:solidFill>
              <a:cs typeface="Arial" charset="0"/>
            </a:endParaRPr>
          </a:p>
          <a:p>
            <a:pPr algn="r" defTabSz="457200">
              <a:spcBef>
                <a:spcPts val="600"/>
              </a:spcBef>
              <a:tabLst>
                <a:tab pos="177800" algn="l"/>
              </a:tabLst>
            </a:pPr>
            <a:r>
              <a:rPr lang="da-DK" sz="900" b="1" noProof="1">
                <a:solidFill>
                  <a:srgbClr val="000000">
                    <a:lumMod val="65000"/>
                    <a:lumOff val="35000"/>
                  </a:srgbClr>
                </a:solidFill>
                <a:cs typeface="Arial" charset="0"/>
              </a:rPr>
              <a:t>2. </a:t>
            </a:r>
            <a:r>
              <a:rPr lang="da-DK" sz="900" noProof="1">
                <a:solidFill>
                  <a:srgbClr val="000000">
                    <a:lumMod val="65000"/>
                    <a:lumOff val="35000"/>
                  </a:srgbClr>
                </a:solidFill>
              </a:rPr>
              <a:t>Sæt kryds ved </a:t>
            </a:r>
            <a:r>
              <a:rPr lang="da-DK" sz="900" b="1" noProof="1">
                <a:solidFill>
                  <a:srgbClr val="000000">
                    <a:lumMod val="65000"/>
                    <a:lumOff val="35000"/>
                  </a:srgbClr>
                </a:solidFill>
              </a:rPr>
              <a:t>Vis</a:t>
            </a:r>
            <a:r>
              <a:rPr lang="da-DK" sz="900" noProof="1">
                <a:solidFill>
                  <a:srgbClr val="000000">
                    <a:lumMod val="65000"/>
                    <a:lumOff val="35000"/>
                  </a:srgbClr>
                </a:solidFill>
              </a:rPr>
              <a:t> tegnehjælpelinjer på skærmen</a:t>
            </a:r>
          </a:p>
          <a:p>
            <a:pPr algn="r" defTabSz="457200">
              <a:spcBef>
                <a:spcPts val="600"/>
              </a:spcBef>
              <a:tabLst>
                <a:tab pos="177800" algn="l"/>
              </a:tabLst>
            </a:pPr>
            <a:r>
              <a:rPr lang="da-DK" sz="900" b="1" noProof="1">
                <a:solidFill>
                  <a:srgbClr val="000000">
                    <a:lumMod val="65000"/>
                    <a:lumOff val="35000"/>
                  </a:srgbClr>
                </a:solidFill>
                <a:cs typeface="Arial" charset="0"/>
              </a:rPr>
              <a:t>3.</a:t>
            </a:r>
            <a:r>
              <a:rPr lang="da-DK" sz="900" noProof="1">
                <a:solidFill>
                  <a:srgbClr val="000000">
                    <a:lumMod val="65000"/>
                    <a:lumOff val="35000"/>
                  </a:srgbClr>
                </a:solidFill>
                <a:cs typeface="Arial" charset="0"/>
              </a:rPr>
              <a:t> Vælg </a:t>
            </a:r>
            <a:r>
              <a:rPr lang="da-DK" sz="900" b="1" noProof="1">
                <a:solidFill>
                  <a:srgbClr val="000000">
                    <a:lumMod val="65000"/>
                    <a:lumOff val="35000"/>
                  </a:srgbClr>
                </a:solidFill>
                <a:cs typeface="Arial" charset="0"/>
              </a:rPr>
              <a:t>OK</a:t>
            </a:r>
            <a:endParaRPr lang="da-DK" sz="900" noProof="1">
              <a:solidFill>
                <a:srgbClr val="000000">
                  <a:lumMod val="65000"/>
                  <a:lumOff val="35000"/>
                </a:srgbClr>
              </a:solidFill>
              <a:cs typeface="Arial" charset="0"/>
            </a:endParaRPr>
          </a:p>
        </p:txBody>
      </p:sp>
    </p:spTree>
    <p:extLst>
      <p:ext uri="{BB962C8B-B14F-4D97-AF65-F5344CB8AC3E}">
        <p14:creationId xmlns:p14="http://schemas.microsoft.com/office/powerpoint/2010/main" val="4262243800"/>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Tree>
    <p:extLst>
      <p:ext uri="{BB962C8B-B14F-4D97-AF65-F5344CB8AC3E}">
        <p14:creationId xmlns:p14="http://schemas.microsoft.com/office/powerpoint/2010/main" val="9703846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9"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7" y="363600"/>
            <a:ext cx="8075419"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9"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0905367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5" y="179387"/>
            <a:ext cx="3941839"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72" y="363600"/>
            <a:ext cx="7084463"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72" y="1450800"/>
            <a:ext cx="7084711"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4646260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9"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37864578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2000"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04" y="1800002"/>
            <a:ext cx="5111551"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19064221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9"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pPr/>
              <a:t>26-09-2019</a:t>
            </a:fld>
            <a:endParaRPr lang="da-DK" dirty="0"/>
          </a:p>
        </p:txBody>
      </p:sp>
      <p:sp>
        <p:nvSpPr>
          <p:cNvPr id="9" name="Footer Placeholder 8"/>
          <p:cNvSpPr>
            <a:spLocks noGrp="1"/>
          </p:cNvSpPr>
          <p:nvPr>
            <p:ph type="ftr" sz="quarter" idx="11"/>
          </p:nvPr>
        </p:nvSpPr>
        <p:spPr/>
        <p:txBody>
          <a:bodyPr/>
          <a:lstStyle/>
          <a:p>
            <a:endParaRPr lang="da-DK" dirty="0">
              <a:solidFill>
                <a:srgbClr val="000000"/>
              </a:solidFill>
            </a:endParaRPr>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15" name="TextBox 14"/>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390783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7549542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dirty="0">
              <a:solidFill>
                <a:srgbClr val="000000"/>
              </a:solidFill>
            </a:endParaRPr>
          </a:p>
        </p:txBody>
      </p:sp>
      <p:sp>
        <p:nvSpPr>
          <p:cNvPr id="2" name="Title 1"/>
          <p:cNvSpPr>
            <a:spLocks noGrp="1"/>
          </p:cNvSpPr>
          <p:nvPr>
            <p:ph type="title" hasCustomPrompt="1"/>
          </p:nvPr>
        </p:nvSpPr>
        <p:spPr>
          <a:xfrm>
            <a:off x="701676" y="1357273"/>
            <a:ext cx="10785475" cy="4532856"/>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da-DK" dirty="0">
              <a:solidFill>
                <a:srgbClr val="FFFFFF"/>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FFFFFF"/>
                </a:solidFill>
              </a:rPr>
              <a:pPr fontAlgn="auto">
                <a:lnSpc>
                  <a:spcPct val="100000"/>
                </a:lnSpc>
                <a:spcBef>
                  <a:spcPts val="0"/>
                </a:spcBef>
                <a:spcAft>
                  <a:spcPts val="0"/>
                </a:spcAft>
                <a:defRPr/>
              </a:pPr>
              <a:t>‹nr.›</a:t>
            </a:fld>
            <a:endParaRPr lang="da-DK" sz="900" dirty="0">
              <a:solidFill>
                <a:srgbClr val="FFFFFF"/>
              </a:solidFill>
            </a:endParaRPr>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8144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dirty="0">
              <a:solidFill>
                <a:srgbClr val="000000"/>
              </a:solidFill>
            </a:endParaRPr>
          </a:p>
        </p:txBody>
      </p:sp>
      <p:sp>
        <p:nvSpPr>
          <p:cNvPr id="2" name="Title 1"/>
          <p:cNvSpPr>
            <a:spLocks noGrp="1"/>
          </p:cNvSpPr>
          <p:nvPr>
            <p:ph type="title" hasCustomPrompt="1"/>
          </p:nvPr>
        </p:nvSpPr>
        <p:spPr>
          <a:xfrm>
            <a:off x="702673" y="1052825"/>
            <a:ext cx="10784481" cy="4873750"/>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da-DK" dirty="0">
              <a:solidFill>
                <a:srgbClr val="FFFFFF"/>
              </a:solidFill>
            </a:endParaRPr>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FFFFFF"/>
                </a:solidFill>
              </a:rPr>
              <a:pPr fontAlgn="auto">
                <a:lnSpc>
                  <a:spcPct val="100000"/>
                </a:lnSpc>
                <a:spcBef>
                  <a:spcPts val="0"/>
                </a:spcBef>
                <a:spcAft>
                  <a:spcPts val="0"/>
                </a:spcAft>
                <a:defRPr/>
              </a:pPr>
              <a:t>‹nr.›</a:t>
            </a:fld>
            <a:endParaRPr lang="da-DK" sz="900" dirty="0">
              <a:solidFill>
                <a:srgbClr val="FFFFFF"/>
              </a:solidFill>
            </a:endParaRPr>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8112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38" y="1450800"/>
            <a:ext cx="3941167"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pPr/>
              <a:t>26-09-2019</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p:spPr>
        <p:txBody>
          <a:bodyPr/>
          <a:lstStyle>
            <a:lvl1pPr>
              <a:defRPr>
                <a:solidFill>
                  <a:schemeClr val="bg1"/>
                </a:solidFill>
              </a:defRPr>
            </a:lvl1pPr>
          </a:lstStyle>
          <a:p>
            <a:endParaRPr lang="da-DK" dirty="0">
              <a:solidFill>
                <a:srgbClr val="FFFFFF"/>
              </a:solidFill>
            </a:endParaRPr>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Tree>
    <p:extLst>
      <p:ext uri="{BB962C8B-B14F-4D97-AF65-F5344CB8AC3E}">
        <p14:creationId xmlns:p14="http://schemas.microsoft.com/office/powerpoint/2010/main" val="3845463239"/>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73"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solidFill>
                <a:srgbClr val="FFFFFF"/>
              </a:solidFill>
            </a:endParaRPr>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
        <p:nvSpPr>
          <p:cNvPr id="17"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27957336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solidFill>
                <a:srgbClr val="FFFFFF"/>
              </a:solidFill>
            </a:endParaRPr>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6737584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4002"/>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1"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solidFill>
                <a:srgbClr val="FFFFFF"/>
              </a:solidFill>
            </a:endParaRPr>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Tree>
    <p:extLst>
      <p:ext uri="{BB962C8B-B14F-4D97-AF65-F5344CB8AC3E}">
        <p14:creationId xmlns:p14="http://schemas.microsoft.com/office/powerpoint/2010/main" val="18992279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9918842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26-09-2019</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43"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Tree>
    <p:extLst>
      <p:ext uri="{BB962C8B-B14F-4D97-AF65-F5344CB8AC3E}">
        <p14:creationId xmlns:p14="http://schemas.microsoft.com/office/powerpoint/2010/main" val="26831322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57"/>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74"/>
            <a:ext cx="2495549" cy="525721"/>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Indsæt dato</a:t>
            </a:r>
          </a:p>
          <a:p>
            <a:pPr algn="r" defTabSz="457200">
              <a:spcBef>
                <a:spcPts val="60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September 2017</a:t>
            </a:r>
            <a:endParaRPr lang="da-DK" sz="900" noProof="1">
              <a:solidFill>
                <a:srgbClr val="000000">
                  <a:lumMod val="65000"/>
                  <a:lumOff val="35000"/>
                </a:srgbClr>
              </a:solidFill>
              <a:cs typeface="Arial" charset="0"/>
            </a:endParaRP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spcBef>
                <a:spcPts val="600"/>
              </a:spcBef>
              <a:tabLst>
                <a:tab pos="177800" algn="l"/>
              </a:tabLst>
            </a:pPr>
            <a:r>
              <a:rPr lang="da-DK" sz="900" b="1" noProof="1">
                <a:solidFill>
                  <a:srgbClr val="000000">
                    <a:lumMod val="65000"/>
                    <a:lumOff val="35000"/>
                  </a:srgbClr>
                </a:solidFill>
                <a:cs typeface="Arial" charset="0"/>
              </a:rPr>
              <a:t>1.</a:t>
            </a:r>
            <a:r>
              <a:rPr lang="da-DK" sz="900" noProof="1">
                <a:solidFill>
                  <a:srgbClr val="000000">
                    <a:lumMod val="65000"/>
                    <a:lumOff val="35000"/>
                  </a:srgbClr>
                </a:solidFill>
              </a:rPr>
              <a:t>Højre klik på den aktuelle side og vælg </a:t>
            </a:r>
            <a:r>
              <a:rPr lang="da-DK" sz="900" b="1" noProof="1">
                <a:solidFill>
                  <a:srgbClr val="000000">
                    <a:lumMod val="65000"/>
                    <a:lumOff val="35000"/>
                  </a:srgbClr>
                </a:solidFill>
                <a:cs typeface="Arial" charset="0"/>
              </a:rPr>
              <a:t>gitter og hjælpelinjer</a:t>
            </a:r>
            <a:endParaRPr lang="da-DK" sz="900" noProof="1">
              <a:solidFill>
                <a:srgbClr val="000000">
                  <a:lumMod val="65000"/>
                  <a:lumOff val="35000"/>
                </a:srgbClr>
              </a:solidFill>
              <a:cs typeface="Arial" charset="0"/>
            </a:endParaRPr>
          </a:p>
          <a:p>
            <a:pPr algn="r" defTabSz="457200">
              <a:spcBef>
                <a:spcPts val="600"/>
              </a:spcBef>
              <a:tabLst>
                <a:tab pos="177800" algn="l"/>
              </a:tabLst>
            </a:pPr>
            <a:r>
              <a:rPr lang="da-DK" sz="900" b="1" noProof="1">
                <a:solidFill>
                  <a:srgbClr val="000000">
                    <a:lumMod val="65000"/>
                    <a:lumOff val="35000"/>
                  </a:srgbClr>
                </a:solidFill>
                <a:cs typeface="Arial" charset="0"/>
              </a:rPr>
              <a:t>2. </a:t>
            </a:r>
            <a:r>
              <a:rPr lang="da-DK" sz="900" noProof="1">
                <a:solidFill>
                  <a:srgbClr val="000000">
                    <a:lumMod val="65000"/>
                    <a:lumOff val="35000"/>
                  </a:srgbClr>
                </a:solidFill>
              </a:rPr>
              <a:t>Sæt kryds ved </a:t>
            </a:r>
            <a:r>
              <a:rPr lang="da-DK" sz="900" b="1" noProof="1">
                <a:solidFill>
                  <a:srgbClr val="000000">
                    <a:lumMod val="65000"/>
                    <a:lumOff val="35000"/>
                  </a:srgbClr>
                </a:solidFill>
              </a:rPr>
              <a:t>Vis</a:t>
            </a:r>
            <a:r>
              <a:rPr lang="da-DK" sz="900" noProof="1">
                <a:solidFill>
                  <a:srgbClr val="000000">
                    <a:lumMod val="65000"/>
                    <a:lumOff val="35000"/>
                  </a:srgbClr>
                </a:solidFill>
              </a:rPr>
              <a:t> tegnehjælpelinjer på skærmen</a:t>
            </a:r>
          </a:p>
          <a:p>
            <a:pPr algn="r" defTabSz="457200">
              <a:spcBef>
                <a:spcPts val="600"/>
              </a:spcBef>
              <a:tabLst>
                <a:tab pos="177800" algn="l"/>
              </a:tabLst>
            </a:pPr>
            <a:r>
              <a:rPr lang="da-DK" sz="900" b="1" noProof="1">
                <a:solidFill>
                  <a:srgbClr val="000000">
                    <a:lumMod val="65000"/>
                    <a:lumOff val="35000"/>
                  </a:srgbClr>
                </a:solidFill>
                <a:cs typeface="Arial" charset="0"/>
              </a:rPr>
              <a:t>3.</a:t>
            </a:r>
            <a:r>
              <a:rPr lang="da-DK" sz="900" noProof="1">
                <a:solidFill>
                  <a:srgbClr val="000000">
                    <a:lumMod val="65000"/>
                    <a:lumOff val="35000"/>
                  </a:srgbClr>
                </a:solidFill>
                <a:cs typeface="Arial" charset="0"/>
              </a:rPr>
              <a:t> Vælg </a:t>
            </a:r>
            <a:r>
              <a:rPr lang="da-DK" sz="900" b="1" noProof="1">
                <a:solidFill>
                  <a:srgbClr val="000000">
                    <a:lumMod val="65000"/>
                    <a:lumOff val="35000"/>
                  </a:srgbClr>
                </a:solidFill>
                <a:cs typeface="Arial" charset="0"/>
              </a:rPr>
              <a:t>OK</a:t>
            </a:r>
            <a:endParaRPr lang="da-DK" sz="900" noProof="1">
              <a:solidFill>
                <a:srgbClr val="000000">
                  <a:lumMod val="65000"/>
                  <a:lumOff val="35000"/>
                </a:srgbClr>
              </a:solidFill>
              <a:cs typeface="Arial" charset="0"/>
            </a:endParaRP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pPr/>
              <a:t>26-09-2019</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490529878"/>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extLst>
              <p:ext uri="{D42A27DB-BD31-4B8C-83A1-F6EECF244321}">
                <p14:modId xmlns:p14="http://schemas.microsoft.com/office/powerpoint/2010/main" val="3295077696"/>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266608" name="think-cell Slide" r:id="rId4" imgW="0" imgH="0" progId="TCLayout.ActiveDocument.1">
                  <p:embed/>
                </p:oleObj>
              </mc:Choice>
              <mc:Fallback>
                <p:oleObj name="think-cell Slide" r:id="rId4"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936432"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4" name="Pladsholder til tekst 3"/>
          <p:cNvSpPr>
            <a:spLocks noGrp="1"/>
          </p:cNvSpPr>
          <p:nvPr>
            <p:ph type="body" sz="quarter" idx="10"/>
          </p:nvPr>
        </p:nvSpPr>
        <p:spPr>
          <a:xfrm>
            <a:off x="935565" y="67778"/>
            <a:ext cx="10320867" cy="307777"/>
          </a:xfrm>
        </p:spPr>
        <p:txBody>
          <a:bodyPr anchor="b">
            <a:spAutoFit/>
          </a:bodyPr>
          <a:lstStyle>
            <a:lvl1pPr>
              <a:defRPr cap="all" baseline="0">
                <a:solidFill>
                  <a:srgbClr val="031D5C"/>
                </a:solidFill>
              </a:defRPr>
            </a:lvl1pPr>
            <a:lvl2pPr>
              <a:defRPr cap="all" baseline="0"/>
            </a:lvl2pPr>
            <a:lvl3pPr>
              <a:defRPr cap="all" baseline="0"/>
            </a:lvl3pPr>
            <a:lvl4pPr>
              <a:defRPr cap="all" baseline="0"/>
            </a:lvl4pPr>
            <a:lvl5pPr>
              <a:defRPr cap="all" baseline="0"/>
            </a:lvl5pPr>
          </a:lstStyle>
          <a:p>
            <a:pPr lvl="0"/>
            <a:r>
              <a:rPr lang="da-DK" dirty="0"/>
              <a:t>Klik for at redigere i master</a:t>
            </a:r>
          </a:p>
        </p:txBody>
      </p:sp>
      <p:pic>
        <p:nvPicPr>
          <p:cNvPr id="8"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FAST)"/>
          <p:cNvSpPr txBox="1">
            <a:spLocks/>
          </p:cNvSpPr>
          <p:nvPr userDrawn="1"/>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Tree>
    <p:extLst>
      <p:ext uri="{BB962C8B-B14F-4D97-AF65-F5344CB8AC3E}">
        <p14:creationId xmlns:p14="http://schemas.microsoft.com/office/powerpoint/2010/main" val="86658862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26-09-2019</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43"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071777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92" y="180974"/>
            <a:ext cx="11828463"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7" y="1296563"/>
            <a:ext cx="4967739"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82"/>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14" name="Logo hvid"/>
          <p:cNvSpPr>
            <a:spLocks noGrp="1"/>
          </p:cNvSpPr>
          <p:nvPr>
            <p:ph type="body" sz="quarter" idx="14" hasCustomPrompt="1"/>
          </p:nvPr>
        </p:nvSpPr>
        <p:spPr>
          <a:xfrm>
            <a:off x="719572" y="415184"/>
            <a:ext cx="21456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Tree>
    <p:extLst>
      <p:ext uri="{BB962C8B-B14F-4D97-AF65-F5344CB8AC3E}">
        <p14:creationId xmlns:p14="http://schemas.microsoft.com/office/powerpoint/2010/main" val="2080172199"/>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26-09-2019</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Tree>
    <p:extLst>
      <p:ext uri="{BB962C8B-B14F-4D97-AF65-F5344CB8AC3E}">
        <p14:creationId xmlns:p14="http://schemas.microsoft.com/office/powerpoint/2010/main" val="20484834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9"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7" y="363600"/>
            <a:ext cx="8075419"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9"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26-09-2019</a:t>
            </a:fld>
            <a:endParaRPr lang="da-DK" dirty="0"/>
          </a:p>
        </p:txBody>
      </p:sp>
      <p:sp>
        <p:nvSpPr>
          <p:cNvPr id="5" name="Footer Placeholder 4"/>
          <p:cNvSpPr>
            <a:spLocks noGrp="1"/>
          </p:cNvSpPr>
          <p:nvPr>
            <p:ph type="ftr" sz="quarter" idx="11"/>
          </p:nvPr>
        </p:nvSpPr>
        <p:spPr>
          <a:xfrm>
            <a:off x="1029600" y="6385399"/>
            <a:ext cx="3794400" cy="333956"/>
          </a:xfrm>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6046926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10" y="179387"/>
            <a:ext cx="3941839"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72" y="363600"/>
            <a:ext cx="7084463"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72" y="1450800"/>
            <a:ext cx="7084711"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26-09-2019</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6598151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9"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5" name="Date Placeholder 4"/>
          <p:cNvSpPr>
            <a:spLocks noGrp="1"/>
          </p:cNvSpPr>
          <p:nvPr>
            <p:ph type="dt" sz="half" idx="10"/>
          </p:nvPr>
        </p:nvSpPr>
        <p:spPr/>
        <p:txBody>
          <a:bodyPr/>
          <a:lstStyle/>
          <a:p>
            <a:fld id="{D709F18B-C64D-467D-95E0-03999A31A181}" type="datetime1">
              <a:rPr lang="da-DK" smtClean="0"/>
              <a:t>26-09-2019</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4249166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2000"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10" y="1800002"/>
            <a:ext cx="5111551"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t>26-09-2019</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33018261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9"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t>26-09-2019</a:t>
            </a:fld>
            <a:endParaRPr lang="da-DK" dirty="0"/>
          </a:p>
        </p:txBody>
      </p:sp>
      <p:sp>
        <p:nvSpPr>
          <p:cNvPr id="9" name="Footer Placeholder 8"/>
          <p:cNvSpPr>
            <a:spLocks noGrp="1"/>
          </p:cNvSpPr>
          <p:nvPr>
            <p:ph type="ftr" sz="quarter" idx="11"/>
          </p:nvPr>
        </p:nvSpPr>
        <p:spPr/>
        <p:txBody>
          <a:body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5" name="TextBox 14"/>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33453938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1676" y="1357273"/>
            <a:ext cx="10785475" cy="4532856"/>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26-09-2019</a:t>
            </a:fld>
            <a:endParaRPr lang="da-DK"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8365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2678" y="1052825"/>
            <a:ext cx="10784481" cy="4873750"/>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t>26-09-2019</a:t>
            </a:fld>
            <a:endParaRPr lang="da-DK"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752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43" y="1450800"/>
            <a:ext cx="3941167"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26-09-2019</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p:spPr>
        <p:txBody>
          <a:bodyPr/>
          <a:lstStyle>
            <a:lvl1pPr>
              <a:defRPr>
                <a:solidFill>
                  <a:schemeClr val="bg1"/>
                </a:solidFill>
              </a:defRPr>
            </a:lvl1pPr>
          </a:lstStyle>
          <a:p>
            <a:endParaRPr lang="da-DK" dirty="0"/>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76685122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9" y="179388"/>
            <a:ext cx="11830051"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85"/>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202"/>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20" name="AutoShape 4"/>
          <p:cNvSpPr>
            <a:spLocks/>
          </p:cNvSpPr>
          <p:nvPr userDrawn="1"/>
        </p:nvSpPr>
        <p:spPr bwMode="gray">
          <a:xfrm>
            <a:off x="-1958976" y="180979"/>
            <a:ext cx="1871663" cy="1277979"/>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26-09-2019</a:t>
            </a:fld>
            <a:endParaRPr lang="da-DK" dirty="0"/>
          </a:p>
        </p:txBody>
      </p:sp>
      <p:sp>
        <p:nvSpPr>
          <p:cNvPr id="11" name="Footer Placeholder 3"/>
          <p:cNvSpPr>
            <a:spLocks noGrp="1"/>
          </p:cNvSpPr>
          <p:nvPr>
            <p:ph type="ftr" sz="quarter" idx="18"/>
          </p:nvPr>
        </p:nvSpPr>
        <p:spPr>
          <a:xfrm>
            <a:off x="0" y="6912000"/>
            <a:ext cx="0" cy="0"/>
          </a:xfrm>
          <a:prstGeom prst="rect">
            <a:avLst/>
          </a:prstGeo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4061640331"/>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78"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26-09-2019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7"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2594527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26-09-2019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47645130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4002"/>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1"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t>26-09-2019</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11467804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t>26-09-2019</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81318947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26-09-2019</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43"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641371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65"/>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82"/>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26-09-2019</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424416413"/>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Titeldias">
    <p:bg>
      <p:bgPr>
        <a:solidFill>
          <a:schemeClr val="bg1"/>
        </a:solidFill>
        <a:effectLst/>
      </p:bgPr>
    </p:bg>
    <p:spTree>
      <p:nvGrpSpPr>
        <p:cNvPr id="1" name=""/>
        <p:cNvGrpSpPr/>
        <p:nvPr/>
      </p:nvGrpSpPr>
      <p:grpSpPr>
        <a:xfrm>
          <a:off x="0" y="0"/>
          <a:ext cx="0" cy="0"/>
          <a:chOff x="0" y="0"/>
          <a:chExt cx="0" cy="0"/>
        </a:xfrm>
      </p:grpSpPr>
      <p:graphicFrame>
        <p:nvGraphicFramePr>
          <p:cNvPr id="103516" name="Rectangle 92" hidden="1"/>
          <p:cNvGraphicFramePr>
            <a:graphicFrameLocks/>
          </p:cNvGraphicFramePr>
          <p:nvPr>
            <p:custDataLst>
              <p:tags r:id="rId2"/>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301227" name="think-cell Slide" r:id="rId4" imgW="0" imgH="0" progId="TCLayout.ActiveDocument.1">
                  <p:embed/>
                </p:oleObj>
              </mc:Choice>
              <mc:Fallback>
                <p:oleObj name="think-cell Slide" r:id="rId4" imgW="0" imgH="0" progId="TCLayout.ActiveDocument.1">
                  <p:embed/>
                  <p:pic>
                    <p:nvPicPr>
                      <p:cNvPr id="103516" name="Rectangle 9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Pladsholder til billede 5"/>
          <p:cNvSpPr>
            <a:spLocks noGrp="1"/>
          </p:cNvSpPr>
          <p:nvPr>
            <p:ph type="pic" sz="quarter" idx="10"/>
          </p:nvPr>
        </p:nvSpPr>
        <p:spPr>
          <a:xfrm>
            <a:off x="240000" y="180000"/>
            <a:ext cx="11711517" cy="6497638"/>
          </a:xfrm>
        </p:spPr>
        <p:txBody>
          <a:bodyPr/>
          <a:lstStyle/>
          <a:p>
            <a:r>
              <a:rPr lang="da-DK"/>
              <a:t>Klik på ikonet for at tilføje et billede</a:t>
            </a:r>
          </a:p>
        </p:txBody>
      </p:sp>
      <p:pic>
        <p:nvPicPr>
          <p:cNvPr id="25" name="Pladsholder til billede 6"/>
          <p:cNvPicPr>
            <a:picLocks noChangeAspect="1"/>
          </p:cNvPicPr>
          <p:nvPr userDrawn="1"/>
        </p:nvPicPr>
        <p:blipFill>
          <a:blip r:embed="rId5">
            <a:extLst>
              <a:ext uri="{28A0092B-C50C-407E-A947-70E740481C1C}">
                <a14:useLocalDpi xmlns:a14="http://schemas.microsoft.com/office/drawing/2010/main" val="0"/>
              </a:ext>
            </a:extLst>
          </a:blip>
          <a:srcRect l="4956" r="4956"/>
          <a:stretch>
            <a:fillRect/>
          </a:stretch>
        </p:blipFill>
        <p:spPr bwMode="auto">
          <a:xfrm>
            <a:off x="240000" y="180000"/>
            <a:ext cx="11712000" cy="6498000"/>
          </a:xfrm>
          <a:prstGeom prst="rect">
            <a:avLst/>
          </a:prstGeom>
          <a:noFill/>
          <a:ln w="9525">
            <a:noFill/>
            <a:miter lim="800000"/>
            <a:headEnd/>
            <a:tailEnd/>
          </a:ln>
          <a:effectLst/>
        </p:spPr>
      </p:pic>
      <p:sp>
        <p:nvSpPr>
          <p:cNvPr id="3" name="Rektangel 2"/>
          <p:cNvSpPr/>
          <p:nvPr userDrawn="1"/>
        </p:nvSpPr>
        <p:spPr bwMode="auto">
          <a:xfrm>
            <a:off x="624012" y="180000"/>
            <a:ext cx="7296151" cy="3060700"/>
          </a:xfrm>
          <a:prstGeom prst="rect">
            <a:avLst/>
          </a:prstGeom>
          <a:solidFill>
            <a:schemeClr val="accent1"/>
          </a:solidFill>
          <a:ln w="1270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algn="ctr" eaLnBrk="0" hangingPunct="0">
              <a:lnSpc>
                <a:spcPct val="100000"/>
              </a:lnSpc>
              <a:spcBef>
                <a:spcPct val="50000"/>
              </a:spcBef>
            </a:pPr>
            <a:endParaRPr lang="da-DK" sz="1200" dirty="0">
              <a:solidFill>
                <a:srgbClr val="000000"/>
              </a:solidFill>
            </a:endParaRPr>
          </a:p>
        </p:txBody>
      </p:sp>
      <p:pic>
        <p:nvPicPr>
          <p:cNvPr id="2" name="Billede 1"/>
          <p:cNvPicPr>
            <a:picLocks noChangeAspect="1"/>
          </p:cNvPicPr>
          <p:nvPr userDrawn="1"/>
        </p:nvPicPr>
        <p:blipFill>
          <a:blip r:embed="rId6"/>
          <a:stretch>
            <a:fillRect/>
          </a:stretch>
        </p:blipFill>
        <p:spPr>
          <a:xfrm>
            <a:off x="960000" y="391824"/>
            <a:ext cx="2861304" cy="408467"/>
          </a:xfrm>
          <a:prstGeom prst="rect">
            <a:avLst/>
          </a:prstGeom>
        </p:spPr>
      </p:pic>
      <p:sp>
        <p:nvSpPr>
          <p:cNvPr id="18" name="Pladsholder til tekst 17"/>
          <p:cNvSpPr>
            <a:spLocks noGrp="1"/>
          </p:cNvSpPr>
          <p:nvPr>
            <p:ph type="body" sz="quarter" idx="11" hasCustomPrompt="1"/>
          </p:nvPr>
        </p:nvSpPr>
        <p:spPr>
          <a:xfrm>
            <a:off x="624000" y="180000"/>
            <a:ext cx="7296000" cy="3060000"/>
          </a:xfrm>
        </p:spPr>
        <p:txBody>
          <a:bodyPr lIns="241200" rIns="180000" bIns="234000" anchor="b"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Dato</a:t>
            </a:r>
          </a:p>
        </p:txBody>
      </p:sp>
      <p:sp>
        <p:nvSpPr>
          <p:cNvPr id="5" name="Text Placeholder 4"/>
          <p:cNvSpPr>
            <a:spLocks noGrp="1"/>
          </p:cNvSpPr>
          <p:nvPr>
            <p:ph type="body" sz="quarter" idx="12" hasCustomPrompt="1"/>
          </p:nvPr>
        </p:nvSpPr>
        <p:spPr>
          <a:xfrm>
            <a:off x="936000" y="1267200"/>
            <a:ext cx="6748800" cy="1000800"/>
          </a:xfrm>
        </p:spPr>
        <p:txBody>
          <a:bodyPr anchor="b"/>
          <a:lstStyle>
            <a:lvl1pPr>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da-DK" dirty="0"/>
              <a:t>Klik for at redigere titel</a:t>
            </a:r>
          </a:p>
        </p:txBody>
      </p:sp>
      <p:sp>
        <p:nvSpPr>
          <p:cNvPr id="8" name="Text Placeholder 7"/>
          <p:cNvSpPr>
            <a:spLocks noGrp="1"/>
          </p:cNvSpPr>
          <p:nvPr>
            <p:ph type="body" sz="quarter" idx="13" hasCustomPrompt="1"/>
          </p:nvPr>
        </p:nvSpPr>
        <p:spPr>
          <a:xfrm>
            <a:off x="936000" y="2350800"/>
            <a:ext cx="6734400" cy="3708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a-DK" dirty="0"/>
              <a:t>Klik for at redigere tekst</a:t>
            </a:r>
          </a:p>
        </p:txBody>
      </p:sp>
    </p:spTree>
    <p:extLst>
      <p:ext uri="{BB962C8B-B14F-4D97-AF65-F5344CB8AC3E}">
        <p14:creationId xmlns:p14="http://schemas.microsoft.com/office/powerpoint/2010/main" val="2330674182"/>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2_Titeldias">
    <p:bg>
      <p:bgPr>
        <a:solidFill>
          <a:schemeClr val="bg1"/>
        </a:solidFill>
        <a:effectLst/>
      </p:bgPr>
    </p:bg>
    <p:spTree>
      <p:nvGrpSpPr>
        <p:cNvPr id="1" name=""/>
        <p:cNvGrpSpPr/>
        <p:nvPr/>
      </p:nvGrpSpPr>
      <p:grpSpPr>
        <a:xfrm>
          <a:off x="0" y="0"/>
          <a:ext cx="0" cy="0"/>
          <a:chOff x="0" y="0"/>
          <a:chExt cx="0" cy="0"/>
        </a:xfrm>
      </p:grpSpPr>
      <p:graphicFrame>
        <p:nvGraphicFramePr>
          <p:cNvPr id="103516" name="Rectangle 92" hidden="1"/>
          <p:cNvGraphicFramePr>
            <a:graphicFrameLocks/>
          </p:cNvGraphicFramePr>
          <p:nvPr>
            <p:custDataLst>
              <p:tags r:id="rId2"/>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302251" name="think-cell Slide" r:id="rId5" imgW="0" imgH="0" progId="TCLayout.ActiveDocument.1">
                  <p:embed/>
                </p:oleObj>
              </mc:Choice>
              <mc:Fallback>
                <p:oleObj name="think-cell Slide" r:id="rId5" imgW="0" imgH="0" progId="TCLayout.ActiveDocument.1">
                  <p:embed/>
                  <p:pic>
                    <p:nvPicPr>
                      <p:cNvPr id="103516" name="Rectangle 9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ktangel 1" hidden="1"/>
          <p:cNvSpPr/>
          <p:nvPr userDrawn="1">
            <p:custDataLst>
              <p:tags r:id="rId3"/>
            </p:custDataLst>
          </p:nvPr>
        </p:nvSpPr>
        <p:spPr bwMode="auto">
          <a:xfrm>
            <a:off x="4" y="0"/>
            <a:ext cx="158751" cy="158750"/>
          </a:xfrm>
          <a:prstGeom prst="rect">
            <a:avLst/>
          </a:prstGeom>
          <a:solidFill>
            <a:schemeClr val="accent1"/>
          </a:solidFill>
          <a:ln w="9525">
            <a:solidFill>
              <a:schemeClr val="accent1"/>
            </a:solidFill>
            <a:miter lim="800000"/>
            <a:headEnd/>
            <a:tailEnd/>
          </a:ln>
          <a:effectLst/>
        </p:spPr>
        <p:txBody>
          <a:bodyPr wrap="none" lIns="0" tIns="0" rIns="0" bIns="0" rtlCol="0" anchor="t">
            <a:noAutofit/>
          </a:bodyPr>
          <a:lstStyle/>
          <a:p>
            <a:pPr marL="0" lvl="0" indent="0" algn="l" eaLnBrk="1">
              <a:lnSpc>
                <a:spcPct val="100000"/>
              </a:lnSpc>
              <a:spcBef>
                <a:spcPct val="0"/>
              </a:spcBef>
              <a:spcAft>
                <a:spcPct val="0"/>
              </a:spcAft>
            </a:pPr>
            <a:endParaRPr lang="da-DK" sz="3200" b="1" i="0" baseline="0" dirty="0" err="1">
              <a:solidFill>
                <a:schemeClr val="bg1"/>
              </a:solidFill>
              <a:latin typeface="Arial"/>
              <a:ea typeface="+mj-ea"/>
              <a:cs typeface="+mj-cs"/>
              <a:sym typeface="Arial"/>
            </a:endParaRPr>
          </a:p>
        </p:txBody>
      </p:sp>
      <p:sp>
        <p:nvSpPr>
          <p:cNvPr id="13" name="Rektangel 8"/>
          <p:cNvSpPr/>
          <p:nvPr userDrawn="1"/>
        </p:nvSpPr>
        <p:spPr bwMode="auto">
          <a:xfrm>
            <a:off x="240244" y="180000"/>
            <a:ext cx="11711517" cy="6497638"/>
          </a:xfrm>
          <a:prstGeom prst="rect">
            <a:avLst/>
          </a:prstGeom>
          <a:solidFill>
            <a:schemeClr val="accent2"/>
          </a:solidFill>
          <a:ln w="1270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algn="ctr" eaLnBrk="0" hangingPunct="0">
              <a:lnSpc>
                <a:spcPct val="100000"/>
              </a:lnSpc>
              <a:spcBef>
                <a:spcPct val="50000"/>
              </a:spcBef>
            </a:pPr>
            <a:endParaRPr lang="da-DK" sz="1200" dirty="0">
              <a:solidFill>
                <a:srgbClr val="000000"/>
              </a:solidFill>
            </a:endParaRPr>
          </a:p>
        </p:txBody>
      </p:sp>
      <p:sp>
        <p:nvSpPr>
          <p:cNvPr id="17" name="Pladsholder til tekst 15"/>
          <p:cNvSpPr>
            <a:spLocks noGrp="1"/>
          </p:cNvSpPr>
          <p:nvPr>
            <p:ph type="body" sz="quarter" idx="11" hasCustomPrompt="1"/>
          </p:nvPr>
        </p:nvSpPr>
        <p:spPr>
          <a:xfrm>
            <a:off x="624000" y="920299"/>
            <a:ext cx="7296000" cy="2319701"/>
          </a:xfrm>
          <a:solidFill>
            <a:schemeClr val="accent1"/>
          </a:solidFill>
        </p:spPr>
        <p:txBody>
          <a:bodyPr lIns="241200" rIns="180000" bIns="234000" anchor="b"/>
          <a:lstStyle>
            <a:lvl1pPr>
              <a:defRPr>
                <a:solidFill>
                  <a:schemeClr val="bg1"/>
                </a:solidFill>
              </a:defRPr>
            </a:lvl1pPr>
          </a:lstStyle>
          <a:p>
            <a:pPr lvl="0"/>
            <a:r>
              <a:rPr lang="da-DK" dirty="0"/>
              <a:t>Dato</a:t>
            </a:r>
          </a:p>
        </p:txBody>
      </p:sp>
      <p:sp>
        <p:nvSpPr>
          <p:cNvPr id="103492" name="Rectangle 68"/>
          <p:cNvSpPr>
            <a:spLocks noGrp="1" noChangeArrowheads="1"/>
          </p:cNvSpPr>
          <p:nvPr userDrawn="1">
            <p:ph type="ctrTitle" hasCustomPrompt="1"/>
          </p:nvPr>
        </p:nvSpPr>
        <p:spPr>
          <a:xfrm>
            <a:off x="936000" y="1267200"/>
            <a:ext cx="6748800" cy="1000800"/>
          </a:xfrm>
          <a:prstGeom prst="rect">
            <a:avLst/>
          </a:prstGeom>
          <a:noFill/>
        </p:spPr>
        <p:txBody>
          <a:bodyPr lIns="0" tIns="0" rIns="0" bIns="0" anchor="b" anchorCtr="0">
            <a:noAutofit/>
          </a:bodyPr>
          <a:lstStyle>
            <a:lvl1pPr>
              <a:defRPr sz="3200">
                <a:solidFill>
                  <a:schemeClr val="bg1"/>
                </a:solidFill>
                <a:latin typeface="+mj-lt"/>
              </a:defRPr>
            </a:lvl1pPr>
          </a:lstStyle>
          <a:p>
            <a:r>
              <a:rPr lang="da-DK" noProof="0" dirty="0"/>
              <a:t>Klik for at redigere titel</a:t>
            </a:r>
          </a:p>
        </p:txBody>
      </p:sp>
      <p:sp>
        <p:nvSpPr>
          <p:cNvPr id="103493" name="Rectangle 69"/>
          <p:cNvSpPr>
            <a:spLocks noGrp="1" noChangeArrowheads="1"/>
          </p:cNvSpPr>
          <p:nvPr userDrawn="1">
            <p:ph type="subTitle" idx="1" hasCustomPrompt="1"/>
          </p:nvPr>
        </p:nvSpPr>
        <p:spPr>
          <a:xfrm>
            <a:off x="936000" y="2350800"/>
            <a:ext cx="6734400" cy="370800"/>
          </a:xfrm>
        </p:spPr>
        <p:txBody>
          <a:bodyPr lIns="0" tIns="0" rIns="0" bIns="0">
            <a:noAutofit/>
          </a:bodyPr>
          <a:lstStyle>
            <a:lvl1pPr algn="l">
              <a:defRPr sz="1800" b="0">
                <a:solidFill>
                  <a:schemeClr val="bg1"/>
                </a:solidFill>
                <a:latin typeface="Arial (Headings)"/>
              </a:defRPr>
            </a:lvl1pPr>
          </a:lstStyle>
          <a:p>
            <a:r>
              <a:rPr lang="da-DK" noProof="0" dirty="0"/>
              <a:t>Klik for at redigere tekst</a:t>
            </a:r>
          </a:p>
        </p:txBody>
      </p:sp>
      <p:sp>
        <p:nvSpPr>
          <p:cNvPr id="25" name="Rectangle 24"/>
          <p:cNvSpPr/>
          <p:nvPr userDrawn="1"/>
        </p:nvSpPr>
        <p:spPr bwMode="auto">
          <a:xfrm>
            <a:off x="624012" y="180000"/>
            <a:ext cx="7296151" cy="792588"/>
          </a:xfrm>
          <a:prstGeom prst="rect">
            <a:avLst/>
          </a:prstGeom>
          <a:solidFill>
            <a:schemeClr val="accent1"/>
          </a:solidFill>
          <a:ln w="9525">
            <a:noFill/>
            <a:miter lim="800000"/>
            <a:headEnd/>
            <a:tailEnd/>
          </a:ln>
          <a:effectLst/>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eaLnBrk="0" hangingPunct="0">
              <a:lnSpc>
                <a:spcPct val="100000"/>
              </a:lnSpc>
              <a:spcBef>
                <a:spcPct val="50000"/>
              </a:spcBef>
            </a:pPr>
            <a:endParaRPr lang="da-DK" sz="1200" dirty="0">
              <a:solidFill>
                <a:srgbClr val="FFFFFF"/>
              </a:solidFill>
              <a:latin typeface="Arial"/>
              <a:sym typeface="Verdana"/>
            </a:endParaRPr>
          </a:p>
        </p:txBody>
      </p:sp>
      <p:pic>
        <p:nvPicPr>
          <p:cNvPr id="30" name="Billede 1"/>
          <p:cNvPicPr>
            <a:picLocks noChangeAspect="1"/>
          </p:cNvPicPr>
          <p:nvPr userDrawn="1"/>
        </p:nvPicPr>
        <p:blipFill>
          <a:blip r:embed="rId6"/>
          <a:stretch>
            <a:fillRect/>
          </a:stretch>
        </p:blipFill>
        <p:spPr>
          <a:xfrm>
            <a:off x="960000" y="391824"/>
            <a:ext cx="2861304" cy="408467"/>
          </a:xfrm>
          <a:prstGeom prst="rect">
            <a:avLst/>
          </a:prstGeom>
        </p:spPr>
      </p:pic>
    </p:spTree>
    <p:extLst>
      <p:ext uri="{BB962C8B-B14F-4D97-AF65-F5344CB8AC3E}">
        <p14:creationId xmlns:p14="http://schemas.microsoft.com/office/powerpoint/2010/main" val="4161126710"/>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303275" name="think-cell Slide" r:id="rId4" imgW="0" imgH="0" progId="TCLayout.ActiveDocument.1">
                  <p:embed/>
                </p:oleObj>
              </mc:Choice>
              <mc:Fallback>
                <p:oleObj name="think-cell Slide" r:id="rId4" imgW="0" imgH="0" progId="TCLayout.ActiveDocument.1">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936432"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4" name="Pladsholder til tekst 3"/>
          <p:cNvSpPr>
            <a:spLocks noGrp="1"/>
          </p:cNvSpPr>
          <p:nvPr>
            <p:ph type="body" sz="quarter" idx="10"/>
          </p:nvPr>
        </p:nvSpPr>
        <p:spPr>
          <a:xfrm>
            <a:off x="935565" y="190889"/>
            <a:ext cx="10320867" cy="184666"/>
          </a:xfrm>
        </p:spPr>
        <p:txBody>
          <a:bodyPr anchor="b">
            <a:spAutoFit/>
          </a:bodyPr>
          <a:lstStyle>
            <a:lvl1pPr>
              <a:defRPr cap="all" baseline="0">
                <a:solidFill>
                  <a:srgbClr val="031D5C"/>
                </a:solidFill>
              </a:defRPr>
            </a:lvl1pPr>
            <a:lvl2pPr>
              <a:defRPr cap="all" baseline="0"/>
            </a:lvl2pPr>
            <a:lvl3pPr>
              <a:defRPr cap="all" baseline="0"/>
            </a:lvl3pPr>
            <a:lvl4pPr>
              <a:defRPr cap="all" baseline="0"/>
            </a:lvl4pPr>
            <a:lvl5pPr>
              <a:defRPr cap="all" baseline="0"/>
            </a:lvl5pPr>
          </a:lstStyle>
          <a:p>
            <a:pPr lvl="0"/>
            <a:r>
              <a:rPr lang="da-DK" dirty="0"/>
              <a:t>Klik for at redigere i master</a:t>
            </a:r>
          </a:p>
        </p:txBody>
      </p:sp>
      <p:pic>
        <p:nvPicPr>
          <p:cNvPr id="8"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FAST)"/>
          <p:cNvSpPr txBox="1">
            <a:spLocks/>
          </p:cNvSpPr>
          <p:nvPr userDrawn="1"/>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Tree>
    <p:extLst>
      <p:ext uri="{BB962C8B-B14F-4D97-AF65-F5344CB8AC3E}">
        <p14:creationId xmlns:p14="http://schemas.microsoft.com/office/powerpoint/2010/main" val="3518547204"/>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304299" name="think-cell Slide" r:id="rId5" imgW="0" imgH="0" progId="TCLayout.ActiveDocument.1">
                  <p:embed/>
                </p:oleObj>
              </mc:Choice>
              <mc:Fallback>
                <p:oleObj name="think-cell Slide" r:id="rId5" imgW="0" imgH="0" progId="TCLayout.ActiveDocument.1">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ktangel 2" hidden="1"/>
          <p:cNvSpPr/>
          <p:nvPr userDrawn="1">
            <p:custDataLst>
              <p:tags r:id="rId3"/>
            </p:custDataLst>
          </p:nvPr>
        </p:nvSpPr>
        <p:spPr bwMode="auto">
          <a:xfrm>
            <a:off x="4" y="0"/>
            <a:ext cx="158751" cy="158750"/>
          </a:xfrm>
          <a:prstGeom prst="rect">
            <a:avLst/>
          </a:prstGeom>
          <a:solidFill>
            <a:schemeClr val="accent1"/>
          </a:solidFill>
          <a:ln w="9525">
            <a:solidFill>
              <a:schemeClr val="accent1"/>
            </a:solidFill>
            <a:miter lim="800000"/>
            <a:headEnd/>
            <a:tailEnd/>
          </a:ln>
          <a:effectLst/>
        </p:spPr>
        <p:txBody>
          <a:bodyPr wrap="none" lIns="0" tIns="0" rIns="0" bIns="0" rtlCol="0" anchor="t">
            <a:noAutofit/>
          </a:bodyPr>
          <a:lstStyle/>
          <a:p>
            <a:pPr marL="0" lvl="0" indent="0" algn="l" eaLnBrk="1">
              <a:lnSpc>
                <a:spcPct val="100000"/>
              </a:lnSpc>
              <a:spcBef>
                <a:spcPct val="0"/>
              </a:spcBef>
              <a:spcAft>
                <a:spcPct val="0"/>
              </a:spcAft>
            </a:pPr>
            <a:endParaRPr lang="da-DK" sz="2600" b="1" i="0" baseline="0" dirty="0" err="1">
              <a:solidFill>
                <a:schemeClr val="bg1"/>
              </a:solidFill>
              <a:latin typeface="Arial"/>
              <a:ea typeface="+mj-ea"/>
              <a:cs typeface="+mj-cs"/>
              <a:sym typeface="Arial"/>
            </a:endParaRPr>
          </a:p>
        </p:txBody>
      </p:sp>
      <p:sp>
        <p:nvSpPr>
          <p:cNvPr id="8" name="Rectangle 41"/>
          <p:cNvSpPr>
            <a:spLocks noChangeArrowheads="1"/>
          </p:cNvSpPr>
          <p:nvPr userDrawn="1"/>
        </p:nvSpPr>
        <p:spPr bwMode="auto">
          <a:xfrm>
            <a:off x="240000" y="180000"/>
            <a:ext cx="11712000" cy="6498000"/>
          </a:xfrm>
          <a:prstGeom prst="rect">
            <a:avLst/>
          </a:prstGeom>
          <a:solidFill>
            <a:srgbClr val="EBFAFF"/>
          </a:solidFill>
          <a:ln>
            <a:noFill/>
          </a:ln>
          <a:effectLst/>
        </p:spPr>
        <p:txBody>
          <a:bodyPr wrap="none" lIns="0" tIns="0" rIns="0" bIns="0" anchor="ctr"/>
          <a:lstStyle/>
          <a:p>
            <a:pPr algn="ctr" eaLnBrk="0" hangingPunct="0">
              <a:lnSpc>
                <a:spcPct val="100000"/>
              </a:lnSpc>
              <a:spcBef>
                <a:spcPct val="50000"/>
              </a:spcBef>
            </a:pPr>
            <a:endParaRPr lang="da-DK" sz="1200" dirty="0">
              <a:solidFill>
                <a:srgbClr val="000000"/>
              </a:solidFill>
            </a:endParaRPr>
          </a:p>
        </p:txBody>
      </p:sp>
      <p:sp>
        <p:nvSpPr>
          <p:cNvPr id="2" name="Titel 1"/>
          <p:cNvSpPr>
            <a:spLocks noGrp="1"/>
          </p:cNvSpPr>
          <p:nvPr>
            <p:ph type="title"/>
          </p:nvPr>
        </p:nvSpPr>
        <p:spPr>
          <a:xfrm>
            <a:off x="936000"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4" name="Pladsholder til tekst 3"/>
          <p:cNvSpPr>
            <a:spLocks noGrp="1"/>
          </p:cNvSpPr>
          <p:nvPr>
            <p:ph type="body" sz="quarter" idx="10"/>
          </p:nvPr>
        </p:nvSpPr>
        <p:spPr>
          <a:xfrm>
            <a:off x="936001" y="190889"/>
            <a:ext cx="10320867" cy="184666"/>
          </a:xfrm>
        </p:spPr>
        <p:txBody>
          <a:bodyPr anchor="b">
            <a:spAutoFit/>
          </a:bodyPr>
          <a:lstStyle>
            <a:lvl1pPr>
              <a:defRPr cap="all" baseline="0">
                <a:solidFill>
                  <a:srgbClr val="031D5C"/>
                </a:solidFill>
              </a:defRPr>
            </a:lvl1pPr>
            <a:lvl2pPr>
              <a:defRPr cap="all" baseline="0">
                <a:solidFill>
                  <a:srgbClr val="031D5C"/>
                </a:solidFill>
              </a:defRPr>
            </a:lvl2pPr>
            <a:lvl3pPr>
              <a:defRPr cap="all" baseline="0">
                <a:solidFill>
                  <a:srgbClr val="031D5C"/>
                </a:solidFill>
              </a:defRPr>
            </a:lvl3pPr>
            <a:lvl4pPr>
              <a:defRPr cap="all" baseline="0">
                <a:solidFill>
                  <a:srgbClr val="031D5C"/>
                </a:solidFill>
              </a:defRPr>
            </a:lvl4pPr>
            <a:lvl5pPr>
              <a:defRPr cap="all" baseline="0">
                <a:solidFill>
                  <a:srgbClr val="031D5C"/>
                </a:solidFill>
              </a:defRPr>
            </a:lvl5pPr>
          </a:lstStyle>
          <a:p>
            <a:pPr lvl="0"/>
            <a:r>
              <a:rPr lang="da-DK" dirty="0"/>
              <a:t>Klik for at redigere i master</a:t>
            </a:r>
          </a:p>
        </p:txBody>
      </p:sp>
      <p:pic>
        <p:nvPicPr>
          <p:cNvPr id="10"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62021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92" y="180974"/>
            <a:ext cx="11828463"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7" y="1296563"/>
            <a:ext cx="4967739"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84"/>
            <a:ext cx="2495549" cy="525721"/>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Indsæt dato</a:t>
            </a:r>
          </a:p>
          <a:p>
            <a:pPr algn="r" defTabSz="457200">
              <a:spcBef>
                <a:spcPts val="60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September 2017</a:t>
            </a:r>
            <a:endParaRPr lang="da-DK" sz="900" noProof="1">
              <a:solidFill>
                <a:srgbClr val="000000">
                  <a:lumMod val="65000"/>
                  <a:lumOff val="35000"/>
                </a:srgbClr>
              </a:solidFill>
              <a:cs typeface="Arial" charset="0"/>
            </a:endParaRPr>
          </a:p>
        </p:txBody>
      </p:sp>
      <p:sp>
        <p:nvSpPr>
          <p:cNvPr id="14" name="Logo hvid"/>
          <p:cNvSpPr>
            <a:spLocks noGrp="1"/>
          </p:cNvSpPr>
          <p:nvPr>
            <p:ph type="body" sz="quarter" idx="14" hasCustomPrompt="1"/>
          </p:nvPr>
        </p:nvSpPr>
        <p:spPr>
          <a:xfrm>
            <a:off x="719572" y="415184"/>
            <a:ext cx="21456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spcBef>
                <a:spcPts val="600"/>
              </a:spcBef>
              <a:tabLst>
                <a:tab pos="177800" algn="l"/>
              </a:tabLst>
            </a:pPr>
            <a:r>
              <a:rPr lang="da-DK" sz="900" b="1" noProof="1">
                <a:solidFill>
                  <a:srgbClr val="000000">
                    <a:lumMod val="65000"/>
                    <a:lumOff val="35000"/>
                  </a:srgbClr>
                </a:solidFill>
                <a:cs typeface="Arial" charset="0"/>
              </a:rPr>
              <a:t>1.</a:t>
            </a:r>
            <a:r>
              <a:rPr lang="da-DK" sz="900" noProof="1">
                <a:solidFill>
                  <a:srgbClr val="000000">
                    <a:lumMod val="65000"/>
                    <a:lumOff val="35000"/>
                  </a:srgbClr>
                </a:solidFill>
              </a:rPr>
              <a:t>Højre klik på den aktuelle side og vælg </a:t>
            </a:r>
            <a:r>
              <a:rPr lang="da-DK" sz="900" b="1" noProof="1">
                <a:solidFill>
                  <a:srgbClr val="000000">
                    <a:lumMod val="65000"/>
                    <a:lumOff val="35000"/>
                  </a:srgbClr>
                </a:solidFill>
                <a:cs typeface="Arial" charset="0"/>
              </a:rPr>
              <a:t>gitter og hjælpelinjer</a:t>
            </a:r>
            <a:endParaRPr lang="da-DK" sz="900" noProof="1">
              <a:solidFill>
                <a:srgbClr val="000000">
                  <a:lumMod val="65000"/>
                  <a:lumOff val="35000"/>
                </a:srgbClr>
              </a:solidFill>
              <a:cs typeface="Arial" charset="0"/>
            </a:endParaRPr>
          </a:p>
          <a:p>
            <a:pPr algn="r" defTabSz="457200">
              <a:spcBef>
                <a:spcPts val="600"/>
              </a:spcBef>
              <a:tabLst>
                <a:tab pos="177800" algn="l"/>
              </a:tabLst>
            </a:pPr>
            <a:r>
              <a:rPr lang="da-DK" sz="900" b="1" noProof="1">
                <a:solidFill>
                  <a:srgbClr val="000000">
                    <a:lumMod val="65000"/>
                    <a:lumOff val="35000"/>
                  </a:srgbClr>
                </a:solidFill>
                <a:cs typeface="Arial" charset="0"/>
              </a:rPr>
              <a:t>2. </a:t>
            </a:r>
            <a:r>
              <a:rPr lang="da-DK" sz="900" noProof="1">
                <a:solidFill>
                  <a:srgbClr val="000000">
                    <a:lumMod val="65000"/>
                    <a:lumOff val="35000"/>
                  </a:srgbClr>
                </a:solidFill>
              </a:rPr>
              <a:t>Sæt kryds ved </a:t>
            </a:r>
            <a:r>
              <a:rPr lang="da-DK" sz="900" b="1" noProof="1">
                <a:solidFill>
                  <a:srgbClr val="000000">
                    <a:lumMod val="65000"/>
                    <a:lumOff val="35000"/>
                  </a:srgbClr>
                </a:solidFill>
              </a:rPr>
              <a:t>Vis</a:t>
            </a:r>
            <a:r>
              <a:rPr lang="da-DK" sz="900" noProof="1">
                <a:solidFill>
                  <a:srgbClr val="000000">
                    <a:lumMod val="65000"/>
                    <a:lumOff val="35000"/>
                  </a:srgbClr>
                </a:solidFill>
              </a:rPr>
              <a:t> tegnehjælpelinjer på skærmen</a:t>
            </a:r>
          </a:p>
          <a:p>
            <a:pPr algn="r" defTabSz="457200">
              <a:spcBef>
                <a:spcPts val="600"/>
              </a:spcBef>
              <a:tabLst>
                <a:tab pos="177800" algn="l"/>
              </a:tabLst>
            </a:pPr>
            <a:r>
              <a:rPr lang="da-DK" sz="900" b="1" noProof="1">
                <a:solidFill>
                  <a:srgbClr val="000000">
                    <a:lumMod val="65000"/>
                    <a:lumOff val="35000"/>
                  </a:srgbClr>
                </a:solidFill>
                <a:cs typeface="Arial" charset="0"/>
              </a:rPr>
              <a:t>3.</a:t>
            </a:r>
            <a:r>
              <a:rPr lang="da-DK" sz="900" noProof="1">
                <a:solidFill>
                  <a:srgbClr val="000000">
                    <a:lumMod val="65000"/>
                    <a:lumOff val="35000"/>
                  </a:srgbClr>
                </a:solidFill>
                <a:cs typeface="Arial" charset="0"/>
              </a:rPr>
              <a:t> Vælg </a:t>
            </a:r>
            <a:r>
              <a:rPr lang="da-DK" sz="900" b="1" noProof="1">
                <a:solidFill>
                  <a:srgbClr val="000000">
                    <a:lumMod val="65000"/>
                    <a:lumOff val="35000"/>
                  </a:srgbClr>
                </a:solidFill>
                <a:cs typeface="Arial" charset="0"/>
              </a:rPr>
              <a:t>OK</a:t>
            </a:r>
            <a:endParaRPr lang="da-DK" sz="900" noProof="1">
              <a:solidFill>
                <a:srgbClr val="000000">
                  <a:lumMod val="65000"/>
                  <a:lumOff val="35000"/>
                </a:srgbClr>
              </a:solidFill>
              <a:cs typeface="Arial" charset="0"/>
            </a:endParaRPr>
          </a:p>
        </p:txBody>
      </p:sp>
    </p:spTree>
    <p:extLst>
      <p:ext uri="{BB962C8B-B14F-4D97-AF65-F5344CB8AC3E}">
        <p14:creationId xmlns:p14="http://schemas.microsoft.com/office/powerpoint/2010/main" val="3072668522"/>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305323" name="think-cell Slide" r:id="rId5" imgW="0" imgH="0" progId="TCLayout.ActiveDocument.1">
                  <p:embed/>
                </p:oleObj>
              </mc:Choice>
              <mc:Fallback>
                <p:oleObj name="think-cell Slide" r:id="rId5" imgW="0" imgH="0" progId="TCLayout.ActiveDocument.1">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ktangel 2" hidden="1"/>
          <p:cNvSpPr/>
          <p:nvPr userDrawn="1">
            <p:custDataLst>
              <p:tags r:id="rId3"/>
            </p:custDataLst>
          </p:nvPr>
        </p:nvSpPr>
        <p:spPr bwMode="auto">
          <a:xfrm>
            <a:off x="4" y="0"/>
            <a:ext cx="158751" cy="158750"/>
          </a:xfrm>
          <a:prstGeom prst="rect">
            <a:avLst/>
          </a:prstGeom>
          <a:solidFill>
            <a:schemeClr val="accent1"/>
          </a:solidFill>
          <a:ln w="9525">
            <a:solidFill>
              <a:schemeClr val="accent1"/>
            </a:solidFill>
            <a:miter lim="800000"/>
            <a:headEnd/>
            <a:tailEnd/>
          </a:ln>
          <a:effectLst/>
        </p:spPr>
        <p:txBody>
          <a:bodyPr wrap="none" lIns="0" tIns="0" rIns="0" bIns="0" rtlCol="0" anchor="t">
            <a:noAutofit/>
          </a:bodyPr>
          <a:lstStyle/>
          <a:p>
            <a:pPr marL="0" lvl="0" indent="0" algn="l" eaLnBrk="1">
              <a:lnSpc>
                <a:spcPct val="100000"/>
              </a:lnSpc>
              <a:spcBef>
                <a:spcPct val="0"/>
              </a:spcBef>
              <a:spcAft>
                <a:spcPct val="0"/>
              </a:spcAft>
            </a:pPr>
            <a:endParaRPr lang="da-DK" sz="2600" b="1" i="0" baseline="0" dirty="0" err="1">
              <a:solidFill>
                <a:schemeClr val="bg1"/>
              </a:solidFill>
              <a:latin typeface="Arial"/>
              <a:ea typeface="+mj-ea"/>
              <a:cs typeface="+mj-cs"/>
              <a:sym typeface="Arial"/>
            </a:endParaRPr>
          </a:p>
        </p:txBody>
      </p:sp>
      <p:sp>
        <p:nvSpPr>
          <p:cNvPr id="10" name="Rectangle 51"/>
          <p:cNvSpPr>
            <a:spLocks noChangeArrowheads="1"/>
          </p:cNvSpPr>
          <p:nvPr userDrawn="1"/>
        </p:nvSpPr>
        <p:spPr bwMode="auto">
          <a:xfrm>
            <a:off x="239185" y="180975"/>
            <a:ext cx="11717867" cy="6496050"/>
          </a:xfrm>
          <a:prstGeom prst="rect">
            <a:avLst/>
          </a:prstGeom>
          <a:solidFill>
            <a:srgbClr val="F9F8E0"/>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lnSpc>
                <a:spcPct val="100000"/>
              </a:lnSpc>
              <a:spcBef>
                <a:spcPct val="50000"/>
              </a:spcBef>
            </a:pPr>
            <a:endParaRPr lang="da-DK" sz="1200" dirty="0">
              <a:solidFill>
                <a:srgbClr val="000000"/>
              </a:solidFill>
            </a:endParaRPr>
          </a:p>
        </p:txBody>
      </p:sp>
      <p:sp>
        <p:nvSpPr>
          <p:cNvPr id="2" name="Titel 1"/>
          <p:cNvSpPr>
            <a:spLocks noGrp="1"/>
          </p:cNvSpPr>
          <p:nvPr>
            <p:ph type="title"/>
          </p:nvPr>
        </p:nvSpPr>
        <p:spPr>
          <a:xfrm>
            <a:off x="936000"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7" name="Rectangle 6"/>
          <p:cNvSpPr txBox="1">
            <a:spLocks noChangeArrowheads="1"/>
          </p:cNvSpPr>
          <p:nvPr/>
        </p:nvSpPr>
        <p:spPr bwMode="auto">
          <a:xfrm>
            <a:off x="936000" y="6362700"/>
            <a:ext cx="436800" cy="135300"/>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spcBef>
                <a:spcPct val="0"/>
              </a:spcBef>
              <a:defRPr sz="900">
                <a:solidFill>
                  <a:schemeClr val="accent2"/>
                </a:solidFill>
              </a:defRPr>
            </a:lvl1pPr>
          </a:lstStyle>
          <a:p>
            <a:pPr eaLnBrk="0" hangingPunct="0">
              <a:lnSpc>
                <a:spcPct val="100000"/>
              </a:lnSpc>
              <a:defRPr/>
            </a:pPr>
            <a:fld id="{45B4CDD9-FE60-424E-AF4D-6DFB76F42C25}" type="slidenum">
              <a:rPr lang="da-DK" smtClean="0">
                <a:solidFill>
                  <a:srgbClr val="00542E"/>
                </a:solidFill>
                <a:latin typeface="Arial"/>
                <a:sym typeface="Verdana"/>
              </a:rPr>
              <a:pPr eaLnBrk="0" hangingPunct="0">
                <a:lnSpc>
                  <a:spcPct val="100000"/>
                </a:lnSpc>
                <a:defRPr/>
              </a:pPr>
              <a:t>‹nr.›</a:t>
            </a:fld>
            <a:endParaRPr lang="da-DK" dirty="0">
              <a:solidFill>
                <a:srgbClr val="00542E"/>
              </a:solidFill>
              <a:latin typeface="Arial"/>
              <a:sym typeface="Verdana"/>
            </a:endParaRPr>
          </a:p>
        </p:txBody>
      </p:sp>
      <p:sp>
        <p:nvSpPr>
          <p:cNvPr id="14" name="Pladsholder til tekst 13"/>
          <p:cNvSpPr>
            <a:spLocks noGrp="1"/>
          </p:cNvSpPr>
          <p:nvPr>
            <p:ph type="body" sz="quarter" idx="10"/>
          </p:nvPr>
        </p:nvSpPr>
        <p:spPr>
          <a:xfrm>
            <a:off x="936001" y="190889"/>
            <a:ext cx="10320867" cy="184666"/>
          </a:xfrm>
        </p:spPr>
        <p:txBody>
          <a:bodyPr anchor="b">
            <a:spAutoFit/>
          </a:bodyPr>
          <a:lstStyle>
            <a:lvl1pPr>
              <a:defRPr cap="all" baseline="0">
                <a:solidFill>
                  <a:srgbClr val="031D5C"/>
                </a:solidFill>
              </a:defRPr>
            </a:lvl1pPr>
          </a:lstStyle>
          <a:p>
            <a:pPr lvl="0"/>
            <a:r>
              <a:rPr lang="da-DK" dirty="0"/>
              <a:t>Klik for at redigere i master</a:t>
            </a:r>
          </a:p>
        </p:txBody>
      </p:sp>
      <p:pic>
        <p:nvPicPr>
          <p:cNvPr id="11"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48160"/>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nvPr>
        </p:nvGraphicFramePr>
        <p:xfrm>
          <a:off x="2119" y="1599"/>
          <a:ext cx="2116" cy="1587"/>
        </p:xfrm>
        <a:graphic>
          <a:graphicData uri="http://schemas.openxmlformats.org/presentationml/2006/ole">
            <mc:AlternateContent xmlns:mc="http://schemas.openxmlformats.org/markup-compatibility/2006">
              <mc:Choice xmlns:v="urn:schemas-microsoft-com:vml" Requires="v">
                <p:oleObj spid="_x0000_s306347" name="think-cell Slide" r:id="rId4" imgW="236" imgH="236" progId="TCLayout.ActiveDocument.1">
                  <p:embed/>
                </p:oleObj>
              </mc:Choice>
              <mc:Fallback>
                <p:oleObj name="think-cell Slide" r:id="rId4" imgW="236" imgH="236" progId="TCLayout.ActiveDocument.1">
                  <p:embed/>
                  <p:pic>
                    <p:nvPicPr>
                      <p:cNvPr id="5" name="Objekt 4" hidden="1"/>
                      <p:cNvPicPr/>
                      <p:nvPr/>
                    </p:nvPicPr>
                    <p:blipFill>
                      <a:blip r:embed="rId5"/>
                      <a:stretch>
                        <a:fillRect/>
                      </a:stretch>
                    </p:blipFill>
                    <p:spPr>
                      <a:xfrm>
                        <a:off x="2119" y="1599"/>
                        <a:ext cx="2116" cy="1587"/>
                      </a:xfrm>
                      <a:prstGeom prst="rect">
                        <a:avLst/>
                      </a:prstGeom>
                    </p:spPr>
                  </p:pic>
                </p:oleObj>
              </mc:Fallback>
            </mc:AlternateContent>
          </a:graphicData>
        </a:graphic>
      </p:graphicFrame>
      <p:sp>
        <p:nvSpPr>
          <p:cNvPr id="2" name="Date Placeholder 1"/>
          <p:cNvSpPr>
            <a:spLocks noGrp="1"/>
          </p:cNvSpPr>
          <p:nvPr>
            <p:ph type="dt" sz="half" idx="10"/>
          </p:nvPr>
        </p:nvSpPr>
        <p:spPr>
          <a:xfrm>
            <a:off x="935567" y="6686588"/>
            <a:ext cx="2844800" cy="144463"/>
          </a:xfrm>
          <a:prstGeom prst="rect">
            <a:avLst/>
          </a:prstGeom>
        </p:spPr>
        <p:txBody>
          <a:bodyPr lIns="91352" tIns="45680" rIns="91352" bIns="45680"/>
          <a:lstStyle>
            <a:lvl1pPr>
              <a:defRPr/>
            </a:lvl1pPr>
          </a:lstStyle>
          <a:p>
            <a:pPr algn="ctr" eaLnBrk="0" hangingPunct="0">
              <a:lnSpc>
                <a:spcPct val="100000"/>
              </a:lnSpc>
              <a:spcBef>
                <a:spcPct val="50000"/>
              </a:spcBef>
            </a:pPr>
            <a:fld id="{41BA196C-9B69-40E3-AD5C-0AABDAF11F61}" type="datetime5">
              <a:rPr lang="da-DK" sz="1200" smtClean="0">
                <a:solidFill>
                  <a:srgbClr val="000000"/>
                </a:solidFill>
              </a:rPr>
              <a:pPr algn="ctr" eaLnBrk="0" hangingPunct="0">
                <a:lnSpc>
                  <a:spcPct val="100000"/>
                </a:lnSpc>
                <a:spcBef>
                  <a:spcPct val="50000"/>
                </a:spcBef>
              </a:pPr>
              <a:t>september 2019</a:t>
            </a:fld>
            <a:endParaRPr lang="da-DK" sz="1200">
              <a:solidFill>
                <a:srgbClr val="000000"/>
              </a:solidFill>
            </a:endParaRPr>
          </a:p>
        </p:txBody>
      </p:sp>
      <p:sp>
        <p:nvSpPr>
          <p:cNvPr id="3" name="Footer Placeholder 2"/>
          <p:cNvSpPr>
            <a:spLocks noGrp="1"/>
          </p:cNvSpPr>
          <p:nvPr>
            <p:ph type="ftr" sz="quarter" idx="11"/>
          </p:nvPr>
        </p:nvSpPr>
        <p:spPr>
          <a:xfrm>
            <a:off x="1371636" y="6320702"/>
            <a:ext cx="5058833" cy="354776"/>
          </a:xfrm>
          <a:prstGeom prst="rect">
            <a:avLst/>
          </a:prstGeom>
        </p:spPr>
        <p:txBody>
          <a:bodyPr lIns="91352" tIns="45680" rIns="91352" bIns="45680"/>
          <a:lstStyle>
            <a:lvl1pPr>
              <a:defRPr/>
            </a:lvl1pPr>
          </a:lstStyle>
          <a:p>
            <a:pPr algn="ctr" eaLnBrk="0" hangingPunct="0">
              <a:lnSpc>
                <a:spcPct val="100000"/>
              </a:lnSpc>
              <a:spcBef>
                <a:spcPct val="50000"/>
              </a:spcBef>
            </a:pPr>
            <a:endParaRPr lang="da-DK" sz="1200">
              <a:solidFill>
                <a:srgbClr val="000000"/>
              </a:solidFill>
            </a:endParaRPr>
          </a:p>
        </p:txBody>
      </p:sp>
      <p:sp>
        <p:nvSpPr>
          <p:cNvPr id="23" name="TextBox 17"/>
          <p:cNvSpPr txBox="1">
            <a:spLocks noChangeArrowheads="1"/>
          </p:cNvSpPr>
          <p:nvPr userDrawn="1"/>
        </p:nvSpPr>
        <p:spPr bwMode="auto">
          <a:xfrm>
            <a:off x="-2832096" y="4725189"/>
            <a:ext cx="2688167" cy="71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lnSpc>
                <a:spcPct val="100000"/>
              </a:lnSpc>
            </a:pPr>
            <a:r>
              <a:rPr lang="da-DK" sz="900" b="1" noProof="1">
                <a:solidFill>
                  <a:srgbClr val="000000">
                    <a:lumMod val="65000"/>
                    <a:lumOff val="35000"/>
                  </a:srgbClr>
                </a:solidFill>
              </a:rPr>
              <a:t>Skift til blå baggrund</a:t>
            </a:r>
          </a:p>
          <a:p>
            <a:pPr algn="r" eaLnBrk="0" hangingPunct="0">
              <a:lnSpc>
                <a:spcPct val="100000"/>
              </a:lnSpc>
            </a:pPr>
            <a:r>
              <a:rPr lang="da-DK" sz="900" noProof="1">
                <a:solidFill>
                  <a:srgbClr val="000000">
                    <a:lumMod val="65000"/>
                    <a:lumOff val="35000"/>
                  </a:srgbClr>
                </a:solidFill>
              </a:rPr>
              <a:t>1. Vælg ’Design’ i top menuen</a:t>
            </a:r>
          </a:p>
          <a:p>
            <a:pPr algn="r" eaLnBrk="0" hangingPunct="0">
              <a:lnSpc>
                <a:spcPct val="100000"/>
              </a:lnSpc>
            </a:pPr>
            <a:r>
              <a:rPr lang="da-DK" sz="900" noProof="1">
                <a:solidFill>
                  <a:srgbClr val="000000">
                    <a:lumMod val="65000"/>
                    <a:lumOff val="35000"/>
                  </a:srgbClr>
                </a:solidFill>
              </a:rPr>
              <a:t>2. Højre klik på </a:t>
            </a:r>
            <a:br>
              <a:rPr lang="da-DK" sz="900" noProof="1">
                <a:solidFill>
                  <a:srgbClr val="000000">
                    <a:lumMod val="65000"/>
                    <a:lumOff val="35000"/>
                  </a:srgbClr>
                </a:solidFill>
              </a:rPr>
            </a:br>
            <a:r>
              <a:rPr lang="da-DK" sz="900" noProof="1">
                <a:solidFill>
                  <a:srgbClr val="000000">
                    <a:lumMod val="65000"/>
                    <a:lumOff val="35000"/>
                  </a:srgbClr>
                </a:solidFill>
              </a:rPr>
              <a:t>‘Blank blå’</a:t>
            </a:r>
          </a:p>
          <a:p>
            <a:pPr algn="r" eaLnBrk="0" hangingPunct="0">
              <a:lnSpc>
                <a:spcPct val="100000"/>
              </a:lnSpc>
            </a:pPr>
            <a:r>
              <a:rPr lang="da-DK" sz="900" noProof="1">
                <a:solidFill>
                  <a:srgbClr val="000000">
                    <a:lumMod val="65000"/>
                    <a:lumOff val="35000"/>
                  </a:srgbClr>
                </a:solidFill>
              </a:rPr>
              <a:t>3. Vælg ’Applicér på valgte dias</a:t>
            </a:r>
          </a:p>
        </p:txBody>
      </p:sp>
      <p:pic>
        <p:nvPicPr>
          <p:cNvPr id="9"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16650" y="4000234"/>
            <a:ext cx="1768540" cy="68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userDrawn="1"/>
        </p:nvSpPr>
        <p:spPr>
          <a:xfrm>
            <a:off x="-728133" y="3985318"/>
            <a:ext cx="588732"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eaLnBrk="0" hangingPunct="0">
              <a:lnSpc>
                <a:spcPct val="100000"/>
              </a:lnSpc>
              <a:spcBef>
                <a:spcPct val="50000"/>
              </a:spcBef>
            </a:pPr>
            <a:endParaRPr lang="da-DK" sz="2400" dirty="0">
              <a:solidFill>
                <a:srgbClr val="FFFFFF"/>
              </a:solidFill>
            </a:endParaRPr>
          </a:p>
        </p:txBody>
      </p:sp>
      <p:sp>
        <p:nvSpPr>
          <p:cNvPr id="11" name="Rounded Rectangle 10"/>
          <p:cNvSpPr/>
          <p:nvPr userDrawn="1"/>
        </p:nvSpPr>
        <p:spPr>
          <a:xfrm>
            <a:off x="-1125408" y="4228809"/>
            <a:ext cx="719167" cy="423564"/>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eaLnBrk="0" hangingPunct="0">
              <a:lnSpc>
                <a:spcPct val="100000"/>
              </a:lnSpc>
              <a:spcBef>
                <a:spcPct val="50000"/>
              </a:spcBef>
            </a:pPr>
            <a:endParaRPr lang="da-DK" sz="2400" dirty="0">
              <a:solidFill>
                <a:srgbClr val="FFFFFF"/>
              </a:solidFill>
            </a:endParaRPr>
          </a:p>
        </p:txBody>
      </p:sp>
    </p:spTree>
    <p:extLst>
      <p:ext uri="{BB962C8B-B14F-4D97-AF65-F5344CB8AC3E}">
        <p14:creationId xmlns:p14="http://schemas.microsoft.com/office/powerpoint/2010/main" val="205483163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16650" y="4000214"/>
            <a:ext cx="1768540" cy="68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01676" y="361840"/>
            <a:ext cx="10785475" cy="936000"/>
          </a:xfrm>
          <a:prstGeom prst="rect">
            <a:avLst/>
          </a:prstGeom>
        </p:spPr>
        <p:txBody>
          <a:bodyPr/>
          <a:lstStyle>
            <a:lvl1pPr>
              <a:defRPr cap="all" baseline="0"/>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idx="1"/>
          </p:nvPr>
        </p:nvSpPr>
        <p:spPr/>
        <p:txBody>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10"/>
          </p:nvPr>
        </p:nvSpPr>
        <p:spPr>
          <a:xfrm>
            <a:off x="0" y="6912000"/>
            <a:ext cx="0" cy="0"/>
          </a:xfrm>
          <a:prstGeom prst="rect">
            <a:avLst/>
          </a:prstGeom>
        </p:spPr>
        <p:txBody>
          <a:bodyPr/>
          <a:lstStyle>
            <a:lvl1pPr>
              <a:defRPr/>
            </a:lvl1pPr>
          </a:lstStyle>
          <a:p>
            <a:fld id="{033E7727-33F3-4B2E-99E8-F7FE484F9A5D}" type="datetime5">
              <a:rPr lang="da-DK" smtClean="0"/>
              <a:pPr/>
              <a:t>september 2019</a:t>
            </a:fld>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lvl1pPr>
          </a:lstStyle>
          <a:p>
            <a:endParaRPr lang="da-DK" dirty="0">
              <a:solidFill>
                <a:srgbClr val="000000"/>
              </a:solidFill>
            </a:endParaRPr>
          </a:p>
        </p:txBody>
      </p:sp>
      <p:sp>
        <p:nvSpPr>
          <p:cNvPr id="8" name="TextBox 17"/>
          <p:cNvSpPr txBox="1">
            <a:spLocks noChangeArrowheads="1"/>
          </p:cNvSpPr>
          <p:nvPr userDrawn="1"/>
        </p:nvSpPr>
        <p:spPr bwMode="auto">
          <a:xfrm>
            <a:off x="-2388760" y="1455601"/>
            <a:ext cx="2244827" cy="119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a-DK" sz="900" b="1" dirty="0">
                <a:solidFill>
                  <a:srgbClr val="000000">
                    <a:lumMod val="65000"/>
                    <a:lumOff val="35000"/>
                  </a:srgbClr>
                </a:solidFill>
                <a:cs typeface="Arial" charset="0"/>
              </a:rPr>
              <a:t>Tekst starter uden punktopstilling</a:t>
            </a:r>
            <a:br>
              <a:rPr lang="da-DK" sz="900" b="1" dirty="0">
                <a:solidFill>
                  <a:srgbClr val="000000">
                    <a:lumMod val="65000"/>
                    <a:lumOff val="35000"/>
                  </a:srgbClr>
                </a:solidFill>
                <a:cs typeface="Arial" charset="0"/>
              </a:rPr>
            </a:br>
            <a:r>
              <a:rPr lang="da-DK" sz="900" dirty="0">
                <a:solidFill>
                  <a:srgbClr val="000000">
                    <a:lumMod val="65000"/>
                    <a:lumOff val="35000"/>
                  </a:srgbClr>
                </a:solidFill>
                <a:cs typeface="Arial" charset="0"/>
              </a:rPr>
              <a:t>For at få punktopstilling på teksten (flere niveauer findes) brug forøg listeniveau</a:t>
            </a:r>
          </a:p>
          <a:p>
            <a:pPr algn="r" eaLnBrk="1" hangingPunct="1"/>
            <a:endParaRPr lang="da-DK" sz="900" dirty="0">
              <a:solidFill>
                <a:srgbClr val="000000">
                  <a:lumMod val="65000"/>
                  <a:lumOff val="35000"/>
                </a:srgbClr>
              </a:solidFill>
              <a:cs typeface="Arial" charset="0"/>
            </a:endParaRPr>
          </a:p>
          <a:p>
            <a:pPr algn="r" eaLnBrk="1" hangingPunct="1"/>
            <a:r>
              <a:rPr lang="da-DK" sz="900" dirty="0">
                <a:solidFill>
                  <a:srgbClr val="000000">
                    <a:lumMod val="65000"/>
                    <a:lumOff val="35000"/>
                  </a:srgbClr>
                </a:solidFill>
                <a:cs typeface="Arial" charset="0"/>
              </a:rPr>
              <a:t>For at få venstrestillet tekst </a:t>
            </a:r>
            <a:br>
              <a:rPr lang="da-DK" sz="900" dirty="0">
                <a:solidFill>
                  <a:srgbClr val="000000">
                    <a:lumMod val="65000"/>
                    <a:lumOff val="35000"/>
                  </a:srgbClr>
                </a:solidFill>
                <a:cs typeface="Arial" charset="0"/>
              </a:rPr>
            </a:br>
            <a:r>
              <a:rPr lang="da-DK" sz="900" dirty="0">
                <a:solidFill>
                  <a:srgbClr val="000000">
                    <a:lumMod val="65000"/>
                    <a:lumOff val="35000"/>
                  </a:srgbClr>
                </a:solidFill>
                <a:cs typeface="Arial" charset="0"/>
              </a:rPr>
              <a:t>uden punktopstilling, brug formindsk listeniveau</a:t>
            </a:r>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6413" y="2232706"/>
            <a:ext cx="6096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userDrawn="1"/>
        </p:nvSpPr>
        <p:spPr>
          <a:xfrm>
            <a:off x="-451613" y="2232715"/>
            <a:ext cx="285953"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da-DK" sz="2400" dirty="0">
              <a:solidFill>
                <a:srgbClr val="FFFFFF"/>
              </a:solidFill>
            </a:endParaRPr>
          </a:p>
        </p:txBody>
      </p:sp>
      <p:pic>
        <p:nvPicPr>
          <p:cNvPr id="11" name="Picture 3"/>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728133" y="2971013"/>
            <a:ext cx="58420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userDrawn="1"/>
        </p:nvSpPr>
        <p:spPr>
          <a:xfrm>
            <a:off x="-436033" y="2971013"/>
            <a:ext cx="292100"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da-DK" sz="2400" dirty="0">
              <a:solidFill>
                <a:srgbClr val="FFFFFF"/>
              </a:solidFill>
            </a:endParaRPr>
          </a:p>
        </p:txBody>
      </p:sp>
      <p:sp>
        <p:nvSpPr>
          <p:cNvPr id="13" name="Rounded Rectangle 12"/>
          <p:cNvSpPr/>
          <p:nvPr userDrawn="1"/>
        </p:nvSpPr>
        <p:spPr>
          <a:xfrm>
            <a:off x="-721985" y="2973587"/>
            <a:ext cx="285953"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da-DK" sz="2400" dirty="0">
              <a:solidFill>
                <a:srgbClr val="FFFFFF"/>
              </a:solidFill>
            </a:endParaRPr>
          </a:p>
        </p:txBody>
      </p:sp>
      <p:sp>
        <p:nvSpPr>
          <p:cNvPr id="15" name="TextBox 17"/>
          <p:cNvSpPr txBox="1">
            <a:spLocks noChangeArrowheads="1"/>
          </p:cNvSpPr>
          <p:nvPr userDrawn="1"/>
        </p:nvSpPr>
        <p:spPr bwMode="auto">
          <a:xfrm>
            <a:off x="-2832100" y="4725153"/>
            <a:ext cx="268816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0000"/>
              </a:lnSpc>
            </a:pPr>
            <a:r>
              <a:rPr lang="da-DK" sz="900" b="1" dirty="0">
                <a:solidFill>
                  <a:srgbClr val="000000">
                    <a:lumMod val="65000"/>
                    <a:lumOff val="35000"/>
                  </a:srgbClr>
                </a:solidFill>
              </a:rPr>
              <a:t>Skift til blå baggrund</a:t>
            </a:r>
          </a:p>
          <a:p>
            <a:pPr algn="r">
              <a:lnSpc>
                <a:spcPct val="100000"/>
              </a:lnSpc>
            </a:pPr>
            <a:r>
              <a:rPr lang="da-DK" sz="900" dirty="0">
                <a:solidFill>
                  <a:srgbClr val="000000">
                    <a:lumMod val="65000"/>
                    <a:lumOff val="35000"/>
                  </a:srgbClr>
                </a:solidFill>
              </a:rPr>
              <a:t>1. Vælg ’Design’ i top menuen</a:t>
            </a:r>
          </a:p>
          <a:p>
            <a:pPr algn="r">
              <a:lnSpc>
                <a:spcPct val="100000"/>
              </a:lnSpc>
            </a:pPr>
            <a:r>
              <a:rPr lang="da-DK" sz="900" dirty="0">
                <a:solidFill>
                  <a:srgbClr val="000000">
                    <a:lumMod val="65000"/>
                    <a:lumOff val="35000"/>
                  </a:srgbClr>
                </a:solidFill>
              </a:rPr>
              <a:t>2. Højre klik på </a:t>
            </a:r>
            <a:br>
              <a:rPr lang="da-DK" sz="900" dirty="0">
                <a:solidFill>
                  <a:srgbClr val="000000">
                    <a:lumMod val="65000"/>
                    <a:lumOff val="35000"/>
                  </a:srgbClr>
                </a:solidFill>
              </a:rPr>
            </a:br>
            <a:r>
              <a:rPr lang="da-DK" sz="900" dirty="0">
                <a:solidFill>
                  <a:srgbClr val="000000">
                    <a:lumMod val="65000"/>
                    <a:lumOff val="35000"/>
                  </a:srgbClr>
                </a:solidFill>
              </a:rPr>
              <a:t>‘Blank blå’</a:t>
            </a:r>
          </a:p>
          <a:p>
            <a:pPr algn="r">
              <a:lnSpc>
                <a:spcPct val="100000"/>
              </a:lnSpc>
            </a:pPr>
            <a:r>
              <a:rPr lang="da-DK" sz="900" dirty="0">
                <a:solidFill>
                  <a:srgbClr val="000000">
                    <a:lumMod val="65000"/>
                    <a:lumOff val="35000"/>
                  </a:srgbClr>
                </a:solidFill>
              </a:rPr>
              <a:t>3. Vælg ’Applicér på valgte dias</a:t>
            </a:r>
          </a:p>
        </p:txBody>
      </p:sp>
      <p:sp>
        <p:nvSpPr>
          <p:cNvPr id="19" name="Rounded Rectangle 18"/>
          <p:cNvSpPr/>
          <p:nvPr userDrawn="1"/>
        </p:nvSpPr>
        <p:spPr>
          <a:xfrm>
            <a:off x="-728134" y="3985308"/>
            <a:ext cx="588732"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da-DK" sz="2400" dirty="0">
              <a:solidFill>
                <a:srgbClr val="FFFFFF"/>
              </a:solidFill>
            </a:endParaRPr>
          </a:p>
        </p:txBody>
      </p:sp>
      <p:sp>
        <p:nvSpPr>
          <p:cNvPr id="20" name="Rounded Rectangle 19"/>
          <p:cNvSpPr/>
          <p:nvPr userDrawn="1"/>
        </p:nvSpPr>
        <p:spPr>
          <a:xfrm>
            <a:off x="-1125416" y="4228809"/>
            <a:ext cx="719167" cy="423564"/>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da-DK" sz="2400" dirty="0">
              <a:solidFill>
                <a:srgbClr val="FFFFFF"/>
              </a:solidFill>
            </a:endParaRPr>
          </a:p>
        </p:txBody>
      </p:sp>
    </p:spTree>
    <p:extLst>
      <p:ext uri="{BB962C8B-B14F-4D97-AF65-F5344CB8AC3E}">
        <p14:creationId xmlns:p14="http://schemas.microsoft.com/office/powerpoint/2010/main" val="16350480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Hvid forside + ikon">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3D01D956-071A-45BC-813E-498B4E68FAB8}"/>
              </a:ext>
            </a:extLst>
          </p:cNvPr>
          <p:cNvPicPr>
            <a:picLocks noChangeAspect="1"/>
          </p:cNvPicPr>
          <p:nvPr userDrawn="1"/>
        </p:nvPicPr>
        <p:blipFill>
          <a:blip r:embed="rId2"/>
          <a:stretch>
            <a:fillRect/>
          </a:stretch>
        </p:blipFill>
        <p:spPr>
          <a:xfrm>
            <a:off x="-2261943" y="5047407"/>
            <a:ext cx="2148989" cy="1832961"/>
          </a:xfrm>
          <a:prstGeom prst="rect">
            <a:avLst/>
          </a:prstGeom>
        </p:spPr>
      </p:pic>
      <p:sp>
        <p:nvSpPr>
          <p:cNvPr id="2" name="Title 1"/>
          <p:cNvSpPr>
            <a:spLocks noGrp="1"/>
          </p:cNvSpPr>
          <p:nvPr>
            <p:ph type="ctrTitle" hasCustomPrompt="1"/>
          </p:nvPr>
        </p:nvSpPr>
        <p:spPr>
          <a:xfrm>
            <a:off x="730800" y="1816419"/>
            <a:ext cx="7092000" cy="2387600"/>
          </a:xfrm>
        </p:spPr>
        <p:txBody>
          <a:bodyPr anchor="t" anchorCtr="0"/>
          <a:lstStyle>
            <a:lvl1pPr algn="l">
              <a:lnSpc>
                <a:spcPct val="86000"/>
              </a:lnSpc>
              <a:defRPr sz="6000"/>
            </a:lvl1pPr>
          </a:lstStyle>
          <a:p>
            <a:r>
              <a:rPr lang="da-DK" dirty="0"/>
              <a:t>Klik for at redigere i master</a:t>
            </a:r>
          </a:p>
        </p:txBody>
      </p:sp>
      <p:sp>
        <p:nvSpPr>
          <p:cNvPr id="3" name="Subtitle 2"/>
          <p:cNvSpPr>
            <a:spLocks noGrp="1"/>
          </p:cNvSpPr>
          <p:nvPr>
            <p:ph type="subTitle" idx="1" hasCustomPrompt="1"/>
          </p:nvPr>
        </p:nvSpPr>
        <p:spPr>
          <a:xfrm>
            <a:off x="730250" y="4672015"/>
            <a:ext cx="7092000" cy="466456"/>
          </a:xfrm>
        </p:spPr>
        <p:txBody>
          <a:bodyPr/>
          <a:lstStyle>
            <a:lvl1pPr marL="0" indent="0" algn="l">
              <a:spcBef>
                <a:spcPts val="0"/>
              </a:spcBef>
              <a:buFont typeface="Arial" panose="020B0604020202020204" pitchFamily="34" charset="0"/>
              <a:buChar char="​"/>
              <a:defRPr sz="3000" b="1"/>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da-DK" dirty="0"/>
              <a:t>Indsæt navn</a:t>
            </a:r>
          </a:p>
        </p:txBody>
      </p:sp>
      <p:sp>
        <p:nvSpPr>
          <p:cNvPr id="14" name="Text Placeholder 3"/>
          <p:cNvSpPr>
            <a:spLocks noGrp="1"/>
          </p:cNvSpPr>
          <p:nvPr>
            <p:ph type="body" sz="quarter" idx="13" hasCustomPrompt="1"/>
          </p:nvPr>
        </p:nvSpPr>
        <p:spPr>
          <a:xfrm>
            <a:off x="721206" y="5103071"/>
            <a:ext cx="7101043" cy="540928"/>
          </a:xfrm>
        </p:spPr>
        <p:txBody>
          <a:bodyPr/>
          <a:lstStyle>
            <a:lvl1pPr marL="0" indent="0">
              <a:buNone/>
              <a:defRPr sz="3000" baseline="0"/>
            </a:lvl1pPr>
          </a:lstStyle>
          <a:p>
            <a:pPr lvl="0"/>
            <a:r>
              <a:rPr lang="da-DK" dirty="0"/>
              <a:t>Indsæt titel</a:t>
            </a:r>
          </a:p>
        </p:txBody>
      </p:sp>
      <p:sp>
        <p:nvSpPr>
          <p:cNvPr id="10" name="Picture Placeholder 4">
            <a:extLst>
              <a:ext uri="{FF2B5EF4-FFF2-40B4-BE49-F238E27FC236}">
                <a16:creationId xmlns:a16="http://schemas.microsoft.com/office/drawing/2014/main" id="{8E1FD6FF-0835-4F4A-8B0A-4EB06A6DD750}"/>
              </a:ext>
            </a:extLst>
          </p:cNvPr>
          <p:cNvSpPr>
            <a:spLocks noGrp="1"/>
          </p:cNvSpPr>
          <p:nvPr>
            <p:ph type="pic" sz="quarter" idx="15" hasCustomPrompt="1"/>
          </p:nvPr>
        </p:nvSpPr>
        <p:spPr>
          <a:xfrm>
            <a:off x="8002800" y="2458800"/>
            <a:ext cx="3456000" cy="3456000"/>
          </a:xfrm>
        </p:spPr>
        <p:txBody>
          <a:bodyPr tIns="108000" anchor="t" anchorCtr="0"/>
          <a:lstStyle>
            <a:lvl1pPr marL="0" indent="0" algn="ctr">
              <a:buNone/>
              <a:defRPr sz="1400">
                <a:solidFill>
                  <a:schemeClr val="tx1"/>
                </a:solidFill>
              </a:defRPr>
            </a:lvl1pPr>
          </a:lstStyle>
          <a:p>
            <a:r>
              <a:rPr lang="da-DK" dirty="0"/>
              <a:t>Klik på rammen og klik bagefter på indsæt billede fra fil</a:t>
            </a:r>
          </a:p>
        </p:txBody>
      </p:sp>
      <p:sp>
        <p:nvSpPr>
          <p:cNvPr id="5" name="FLD_PresentationTitle"/>
          <p:cNvSpPr>
            <a:spLocks noGrp="1"/>
          </p:cNvSpPr>
          <p:nvPr>
            <p:ph type="ftr" sz="quarter" idx="11"/>
          </p:nvPr>
        </p:nvSpPr>
        <p:spPr/>
        <p:txBody>
          <a:bodyPr/>
          <a:lstStyle/>
          <a:p>
            <a:r>
              <a:rPr lang="da-DK"/>
              <a:t>Styrelsen for Institutioner og Uddannelsesstøtte, august 2019. </a:t>
            </a:r>
            <a:endParaRPr lang="da-DK" dirty="0"/>
          </a:p>
        </p:txBody>
      </p:sp>
      <p:pic>
        <p:nvPicPr>
          <p:cNvPr id="11" name="Logo">
            <a:extLst>
              <a:ext uri="{FF2B5EF4-FFF2-40B4-BE49-F238E27FC236}">
                <a16:creationId xmlns:a16="http://schemas.microsoft.com/office/drawing/2014/main" id="{2502174E-018A-4378-927C-B7DF784CD9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109" y="462054"/>
            <a:ext cx="2275343" cy="1087200"/>
          </a:xfrm>
          <a:prstGeom prst="rect">
            <a:avLst/>
          </a:prstGeom>
        </p:spPr>
      </p:pic>
      <p:sp>
        <p:nvSpPr>
          <p:cNvPr id="4" name="Date_DateCustomA" hidden="1"/>
          <p:cNvSpPr>
            <a:spLocks noGrp="1"/>
          </p:cNvSpPr>
          <p:nvPr>
            <p:ph type="dt" sz="half" idx="10"/>
          </p:nvPr>
        </p:nvSpPr>
        <p:spPr>
          <a:xfrm>
            <a:off x="0" y="6948000"/>
            <a:ext cx="0" cy="0"/>
          </a:xfrm>
        </p:spPr>
        <p:txBody>
          <a:bodyPr/>
          <a:lstStyle/>
          <a:p>
            <a:endParaRPr lang="da-DK" dirty="0"/>
          </a:p>
        </p:txBody>
      </p:sp>
      <p:sp>
        <p:nvSpPr>
          <p:cNvPr id="6" name="Slide Number Placeholder 5" hidden="1"/>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‹nr.›</a:t>
            </a:fld>
            <a:endParaRPr lang="da-DK" dirty="0"/>
          </a:p>
        </p:txBody>
      </p:sp>
      <p:sp>
        <p:nvSpPr>
          <p:cNvPr id="13" name="Text Box 48">
            <a:extLst>
              <a:ext uri="{FF2B5EF4-FFF2-40B4-BE49-F238E27FC236}">
                <a16:creationId xmlns:a16="http://schemas.microsoft.com/office/drawing/2014/main" id="{3988B555-30BC-438B-BE2A-6E736BC2408D}"/>
              </a:ext>
            </a:extLst>
          </p:cNvPr>
          <p:cNvSpPr txBox="1">
            <a:spLocks noChangeArrowheads="1"/>
          </p:cNvSpPr>
          <p:nvPr userDrawn="1"/>
        </p:nvSpPr>
        <p:spPr bwMode="auto">
          <a:xfrm>
            <a:off x="-3314700" y="4433252"/>
            <a:ext cx="32273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900" b="1" noProof="1">
                <a:solidFill>
                  <a:srgbClr val="464646"/>
                </a:solidFill>
                <a:latin typeface="+mn-lt"/>
              </a:rPr>
              <a:t>Ændre præsentationens titel</a:t>
            </a:r>
          </a:p>
          <a:p>
            <a:pPr algn="r" eaLnBrk="1" hangingPunct="1">
              <a:defRPr/>
            </a:pPr>
            <a:r>
              <a:rPr lang="da-DK" sz="900" b="1" noProof="1">
                <a:solidFill>
                  <a:srgbClr val="464646"/>
                </a:solidFill>
                <a:latin typeface="+mn-lt"/>
              </a:rPr>
              <a:t>1. </a:t>
            </a:r>
            <a:r>
              <a:rPr lang="da-DK" sz="900" noProof="1">
                <a:solidFill>
                  <a:srgbClr val="464646"/>
                </a:solidFill>
                <a:latin typeface="+mn-lt"/>
              </a:rPr>
              <a:t>Klik i menulinjen, vælg </a:t>
            </a:r>
            <a:r>
              <a:rPr lang="da-DK" sz="900" b="1" noProof="1">
                <a:solidFill>
                  <a:srgbClr val="464646"/>
                </a:solidFill>
                <a:latin typeface="+mn-lt"/>
              </a:rPr>
              <a:t>Indsæt </a:t>
            </a:r>
            <a:r>
              <a:rPr lang="da-DK" sz="900" noProof="1">
                <a:solidFill>
                  <a:srgbClr val="464646"/>
                </a:solidFill>
                <a:latin typeface="+mn-lt"/>
              </a:rPr>
              <a:t>&gt;</a:t>
            </a:r>
            <a:r>
              <a:rPr lang="da-DK" sz="900" b="1" noProof="1">
                <a:solidFill>
                  <a:srgbClr val="464646"/>
                </a:solidFill>
                <a:latin typeface="+mn-lt"/>
              </a:rPr>
              <a:t>Sidehoved / Sidefod</a:t>
            </a:r>
          </a:p>
          <a:p>
            <a:pPr algn="r" eaLnBrk="1" hangingPunct="1">
              <a:defRPr/>
            </a:pPr>
            <a:r>
              <a:rPr lang="da-DK" sz="900" b="1" noProof="1">
                <a:solidFill>
                  <a:srgbClr val="464646"/>
                </a:solidFill>
                <a:latin typeface="+mn-lt"/>
              </a:rPr>
              <a:t>2. </a:t>
            </a:r>
            <a:r>
              <a:rPr lang="da-DK" sz="900" noProof="1">
                <a:solidFill>
                  <a:srgbClr val="464646"/>
                </a:solidFill>
                <a:latin typeface="+mn-lt"/>
              </a:rPr>
              <a:t>Skriv præsentationens titel i Sidefod feltet,</a:t>
            </a:r>
          </a:p>
          <a:p>
            <a:pPr algn="r" eaLnBrk="1" hangingPunct="1">
              <a:defRPr/>
            </a:pPr>
            <a:r>
              <a:rPr lang="da-DK" sz="900" b="1" noProof="1">
                <a:solidFill>
                  <a:srgbClr val="464646"/>
                </a:solidFill>
                <a:latin typeface="+mn-lt"/>
              </a:rPr>
              <a:t>3. </a:t>
            </a:r>
            <a:r>
              <a:rPr lang="da-DK" sz="900" b="0" noProof="1">
                <a:solidFill>
                  <a:srgbClr val="464646"/>
                </a:solidFill>
                <a:latin typeface="+mn-lt"/>
              </a:rPr>
              <a:t>V</a:t>
            </a:r>
            <a:r>
              <a:rPr lang="da-DK" sz="900" noProof="1">
                <a:solidFill>
                  <a:srgbClr val="464646"/>
                </a:solidFill>
                <a:latin typeface="+mn-lt"/>
              </a:rPr>
              <a:t>ælg </a:t>
            </a:r>
            <a:r>
              <a:rPr lang="da-DK" sz="900" b="1" noProof="1">
                <a:solidFill>
                  <a:srgbClr val="464646"/>
                </a:solidFill>
                <a:latin typeface="+mn-lt"/>
              </a:rPr>
              <a:t>Anvend på alle</a:t>
            </a:r>
            <a:endParaRPr lang="da-DK" sz="900" noProof="1">
              <a:solidFill>
                <a:srgbClr val="464646"/>
              </a:solidFill>
              <a:latin typeface="+mn-lt"/>
            </a:endParaRPr>
          </a:p>
        </p:txBody>
      </p:sp>
      <p:sp>
        <p:nvSpPr>
          <p:cNvPr id="19" name="Afrundet rektangel 26">
            <a:extLst>
              <a:ext uri="{FF2B5EF4-FFF2-40B4-BE49-F238E27FC236}">
                <a16:creationId xmlns:a16="http://schemas.microsoft.com/office/drawing/2014/main" id="{B6C2F1E9-030A-4603-9C2A-5EBC27B925C4}"/>
              </a:ext>
            </a:extLst>
          </p:cNvPr>
          <p:cNvSpPr/>
          <p:nvPr userDrawn="1"/>
        </p:nvSpPr>
        <p:spPr>
          <a:xfrm>
            <a:off x="-2187054" y="6315501"/>
            <a:ext cx="1520168" cy="237902"/>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solidFill>
                <a:schemeClr val="tx1"/>
              </a:solidFill>
            </a:endParaRPr>
          </a:p>
        </p:txBody>
      </p:sp>
      <p:sp>
        <p:nvSpPr>
          <p:cNvPr id="20" name="Afrundet rektangel 27">
            <a:extLst>
              <a:ext uri="{FF2B5EF4-FFF2-40B4-BE49-F238E27FC236}">
                <a16:creationId xmlns:a16="http://schemas.microsoft.com/office/drawing/2014/main" id="{8445A733-9797-4E5A-853E-86CD1A054E95}"/>
              </a:ext>
            </a:extLst>
          </p:cNvPr>
          <p:cNvSpPr/>
          <p:nvPr userDrawn="1"/>
        </p:nvSpPr>
        <p:spPr>
          <a:xfrm>
            <a:off x="-666886" y="5341702"/>
            <a:ext cx="467868" cy="166853"/>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solidFill>
                <a:schemeClr val="tx1"/>
              </a:solidFill>
            </a:endParaRPr>
          </a:p>
        </p:txBody>
      </p:sp>
      <p:grpSp>
        <p:nvGrpSpPr>
          <p:cNvPr id="22" name="Gruppe 21">
            <a:extLst>
              <a:ext uri="{FF2B5EF4-FFF2-40B4-BE49-F238E27FC236}">
                <a16:creationId xmlns:a16="http://schemas.microsoft.com/office/drawing/2014/main" id="{473BB988-2445-4C11-BF23-80308D7FAB90}"/>
              </a:ext>
            </a:extLst>
          </p:cNvPr>
          <p:cNvGrpSpPr/>
          <p:nvPr userDrawn="1"/>
        </p:nvGrpSpPr>
        <p:grpSpPr>
          <a:xfrm>
            <a:off x="12306004" y="0"/>
            <a:ext cx="2630488" cy="3220867"/>
            <a:chOff x="12306004" y="0"/>
            <a:chExt cx="2630488" cy="3220867"/>
          </a:xfrm>
        </p:grpSpPr>
        <p:sp>
          <p:nvSpPr>
            <p:cNvPr id="23" name="AutoShape 4">
              <a:extLst>
                <a:ext uri="{FF2B5EF4-FFF2-40B4-BE49-F238E27FC236}">
                  <a16:creationId xmlns:a16="http://schemas.microsoft.com/office/drawing/2014/main" id="{6DE79676-DC53-4DA4-807A-4F4D9A03C95C}"/>
                </a:ext>
              </a:extLst>
            </p:cNvPr>
            <p:cNvSpPr>
              <a:spLocks/>
            </p:cNvSpPr>
            <p:nvPr userDrawn="1"/>
          </p:nvSpPr>
          <p:spPr bwMode="gray">
            <a:xfrm>
              <a:off x="12306005" y="0"/>
              <a:ext cx="263048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l" defTabSz="457200">
                <a:tabLst>
                  <a:tab pos="177800" algn="l"/>
                </a:tabLst>
                <a:defRPr/>
              </a:pPr>
              <a:r>
                <a:rPr lang="da-DK" sz="900" b="1" dirty="0">
                  <a:solidFill>
                    <a:srgbClr val="464646"/>
                  </a:solidFill>
                  <a:cs typeface="Arial" charset="0"/>
                </a:rPr>
                <a:t>Vis hjælpelinjer som hjælper ved </a:t>
              </a:r>
              <a:br>
                <a:rPr lang="da-DK" sz="900" b="1" dirty="0">
                  <a:solidFill>
                    <a:srgbClr val="464646"/>
                  </a:solidFill>
                  <a:cs typeface="Arial" charset="0"/>
                </a:rPr>
              </a:br>
              <a:r>
                <a:rPr lang="da-DK" sz="900" b="1" dirty="0">
                  <a:solidFill>
                    <a:srgbClr val="464646"/>
                  </a:solidFill>
                  <a:cs typeface="Arial" charset="0"/>
                </a:rPr>
                <a:t>placering af objekter</a:t>
              </a:r>
            </a:p>
            <a:p>
              <a:pPr algn="l" defTabSz="457200">
                <a:tabLst>
                  <a:tab pos="177800" algn="l"/>
                </a:tabLst>
                <a:defRPr/>
              </a:pPr>
              <a:r>
                <a:rPr lang="da-DK" sz="900" b="1" dirty="0">
                  <a:solidFill>
                    <a:srgbClr val="464646"/>
                  </a:solidFill>
                  <a:cs typeface="Arial" charset="0"/>
                </a:rPr>
                <a:t>1.</a:t>
              </a:r>
              <a:r>
                <a:rPr lang="da-DK" sz="900" dirty="0">
                  <a:solidFill>
                    <a:srgbClr val="464646"/>
                  </a:solidFill>
                  <a:cs typeface="Arial" charset="0"/>
                </a:rPr>
                <a:t> Højre klik udenfor slidet og vælg </a:t>
              </a:r>
              <a:br>
                <a:rPr lang="da-DK" sz="900" dirty="0">
                  <a:solidFill>
                    <a:srgbClr val="464646"/>
                  </a:solidFill>
                  <a:cs typeface="Arial" charset="0"/>
                </a:rPr>
              </a:br>
              <a:r>
                <a:rPr lang="da-DK" sz="900" b="1" dirty="0">
                  <a:solidFill>
                    <a:srgbClr val="464646"/>
                  </a:solidFill>
                  <a:cs typeface="Arial" charset="0"/>
                </a:rPr>
                <a:t>Gitter og hjælpelinjer</a:t>
              </a:r>
            </a:p>
            <a:p>
              <a:pPr marL="0" indent="0" algn="l" defTabSz="457200">
                <a:buFontTx/>
                <a:buNone/>
                <a:tabLst>
                  <a:tab pos="177800" algn="l"/>
                </a:tabLst>
                <a:defRPr/>
              </a:pPr>
              <a:r>
                <a:rPr lang="da-DK" sz="900" b="1" dirty="0">
                  <a:solidFill>
                    <a:srgbClr val="464646"/>
                  </a:solidFill>
                  <a:cs typeface="Arial" charset="0"/>
                </a:rPr>
                <a:t>2. </a:t>
              </a:r>
              <a:r>
                <a:rPr lang="da-DK" sz="900" dirty="0">
                  <a:solidFill>
                    <a:srgbClr val="464646"/>
                  </a:solidFill>
                  <a:cs typeface="Arial" charset="0"/>
                </a:rPr>
                <a:t>Sæt hak ved </a:t>
              </a:r>
              <a:br>
                <a:rPr lang="da-DK" sz="900" dirty="0">
                  <a:solidFill>
                    <a:srgbClr val="464646"/>
                  </a:solidFill>
                  <a:cs typeface="Arial" charset="0"/>
                </a:rPr>
              </a:br>
              <a:r>
                <a:rPr lang="da-DK" sz="900" b="1" dirty="0">
                  <a:solidFill>
                    <a:srgbClr val="464646"/>
                  </a:solidFill>
                  <a:cs typeface="Arial" charset="0"/>
                </a:rPr>
                <a:t>Vis tegnehjælpelinjer</a:t>
              </a:r>
              <a:r>
                <a:rPr lang="da-DK" sz="900" b="1" baseline="0" dirty="0">
                  <a:solidFill>
                    <a:srgbClr val="464646"/>
                  </a:solidFill>
                  <a:cs typeface="Arial" charset="0"/>
                </a:rPr>
                <a:t> </a:t>
              </a:r>
              <a:r>
                <a:rPr lang="da-DK" sz="900" b="1" dirty="0">
                  <a:solidFill>
                    <a:srgbClr val="464646"/>
                  </a:solidFill>
                  <a:cs typeface="Arial" charset="0"/>
                </a:rPr>
                <a:t>på skærmen</a:t>
              </a:r>
            </a:p>
            <a:p>
              <a:pPr marL="0" indent="0" algn="l" defTabSz="457200">
                <a:buFontTx/>
                <a:buNone/>
                <a:tabLst>
                  <a:tab pos="177800" algn="l"/>
                </a:tabLst>
                <a:defRPr/>
              </a:pPr>
              <a:r>
                <a:rPr lang="da-DK" sz="900" b="1" dirty="0">
                  <a:solidFill>
                    <a:srgbClr val="464646"/>
                  </a:solidFill>
                  <a:cs typeface="Arial" charset="0"/>
                </a:rPr>
                <a:t>3. </a:t>
              </a:r>
              <a:r>
                <a:rPr lang="da-DK" sz="900" dirty="0">
                  <a:solidFill>
                    <a:srgbClr val="464646"/>
                  </a:solidFill>
                  <a:cs typeface="Arial" charset="0"/>
                </a:rPr>
                <a:t>Sæt hak ved </a:t>
              </a:r>
              <a:r>
                <a:rPr lang="da-DK" sz="900" b="1" dirty="0">
                  <a:solidFill>
                    <a:srgbClr val="464646"/>
                  </a:solidFill>
                  <a:cs typeface="Arial" charset="0"/>
                </a:rPr>
                <a:t>Fastgør objekter til gitter </a:t>
              </a:r>
              <a:br>
                <a:rPr lang="da-DK" sz="900" b="1" dirty="0">
                  <a:solidFill>
                    <a:srgbClr val="464646"/>
                  </a:solidFill>
                  <a:cs typeface="Arial" charset="0"/>
                </a:rPr>
              </a:br>
              <a:r>
                <a:rPr lang="da-DK" sz="900" b="0" dirty="0">
                  <a:solidFill>
                    <a:srgbClr val="464646"/>
                  </a:solidFill>
                  <a:cs typeface="Arial" charset="0"/>
                </a:rPr>
                <a:t>og </a:t>
              </a:r>
              <a:r>
                <a:rPr lang="da-DK" sz="900" b="1" dirty="0">
                  <a:solidFill>
                    <a:srgbClr val="464646"/>
                  </a:solidFill>
                  <a:cs typeface="Arial" charset="0"/>
                </a:rPr>
                <a:t>Fastgør objekter til</a:t>
              </a:r>
              <a:r>
                <a:rPr lang="da-DK" sz="900" b="1" baseline="0" dirty="0">
                  <a:solidFill>
                    <a:srgbClr val="464646"/>
                  </a:solidFill>
                  <a:cs typeface="Arial" charset="0"/>
                </a:rPr>
                <a:t> andre objekter</a:t>
              </a:r>
              <a:endParaRPr lang="da-DK" sz="900" b="1" dirty="0">
                <a:solidFill>
                  <a:srgbClr val="464646"/>
                </a:solidFill>
                <a:cs typeface="Arial" charset="0"/>
              </a:endParaRPr>
            </a:p>
            <a:p>
              <a:pPr marL="0" indent="0" algn="l" defTabSz="457200">
                <a:buFontTx/>
                <a:buNone/>
                <a:tabLst>
                  <a:tab pos="177800" algn="l"/>
                </a:tabLst>
                <a:defRPr/>
              </a:pPr>
              <a:r>
                <a:rPr lang="da-DK" sz="900" b="1" dirty="0">
                  <a:solidFill>
                    <a:srgbClr val="464646"/>
                  </a:solidFill>
                  <a:cs typeface="Arial" charset="0"/>
                </a:rPr>
                <a:t>4. </a:t>
              </a:r>
              <a:r>
                <a:rPr lang="da-DK" sz="900" dirty="0">
                  <a:solidFill>
                    <a:srgbClr val="464646"/>
                  </a:solidFill>
                  <a:cs typeface="Arial" charset="0"/>
                </a:rPr>
                <a:t>Vælg </a:t>
              </a:r>
              <a:r>
                <a:rPr lang="da-DK" sz="900" b="1" dirty="0">
                  <a:solidFill>
                    <a:srgbClr val="464646"/>
                  </a:solidFill>
                  <a:cs typeface="Arial" charset="0"/>
                </a:rPr>
                <a:t>OK</a:t>
              </a:r>
              <a:r>
                <a:rPr lang="da-DK" sz="900" dirty="0">
                  <a:solidFill>
                    <a:srgbClr val="464646"/>
                  </a:solidFill>
                  <a:cs typeface="Arial" charset="0"/>
                </a:rPr>
                <a:t> </a:t>
              </a:r>
            </a:p>
          </p:txBody>
        </p:sp>
        <p:grpSp>
          <p:nvGrpSpPr>
            <p:cNvPr id="24" name="Gruppe 23">
              <a:extLst>
                <a:ext uri="{FF2B5EF4-FFF2-40B4-BE49-F238E27FC236}">
                  <a16:creationId xmlns:a16="http://schemas.microsoft.com/office/drawing/2014/main" id="{C4BFB322-4BF7-4B23-B930-04CB773A5873}"/>
                </a:ext>
              </a:extLst>
            </p:cNvPr>
            <p:cNvGrpSpPr/>
            <p:nvPr userDrawn="1"/>
          </p:nvGrpSpPr>
          <p:grpSpPr>
            <a:xfrm>
              <a:off x="12306004" y="1405109"/>
              <a:ext cx="2084759" cy="1815758"/>
              <a:chOff x="12306004" y="1231106"/>
              <a:chExt cx="2084759" cy="1815758"/>
            </a:xfrm>
          </p:grpSpPr>
          <p:pic>
            <p:nvPicPr>
              <p:cNvPr id="25" name="Picture 4">
                <a:extLst>
                  <a:ext uri="{FF2B5EF4-FFF2-40B4-BE49-F238E27FC236}">
                    <a16:creationId xmlns:a16="http://schemas.microsoft.com/office/drawing/2014/main" id="{DC40902E-AED8-4E4C-AF7D-A9FD337CF7B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306004" y="1231106"/>
                <a:ext cx="2084759" cy="1815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Afrundet rektangel 32">
                <a:extLst>
                  <a:ext uri="{FF2B5EF4-FFF2-40B4-BE49-F238E27FC236}">
                    <a16:creationId xmlns:a16="http://schemas.microsoft.com/office/drawing/2014/main" id="{37C132F3-CE8B-4B73-B128-8F6AA361AD4C}"/>
                  </a:ext>
                </a:extLst>
              </p:cNvPr>
              <p:cNvSpPr/>
              <p:nvPr userDrawn="1"/>
            </p:nvSpPr>
            <p:spPr>
              <a:xfrm>
                <a:off x="12354935" y="2435591"/>
                <a:ext cx="1352637" cy="21069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solidFill>
                    <a:schemeClr val="tx1"/>
                  </a:solidFill>
                </a:endParaRPr>
              </a:p>
            </p:txBody>
          </p:sp>
          <p:sp>
            <p:nvSpPr>
              <p:cNvPr id="27" name="Afrundet rektangel 33">
                <a:extLst>
                  <a:ext uri="{FF2B5EF4-FFF2-40B4-BE49-F238E27FC236}">
                    <a16:creationId xmlns:a16="http://schemas.microsoft.com/office/drawing/2014/main" id="{F345F76D-4F5A-4E3E-9E97-DDE30C0692FB}"/>
                  </a:ext>
                </a:extLst>
              </p:cNvPr>
              <p:cNvSpPr/>
              <p:nvPr userDrawn="1"/>
            </p:nvSpPr>
            <p:spPr>
              <a:xfrm>
                <a:off x="12397776" y="1605467"/>
                <a:ext cx="1352637" cy="274134"/>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solidFill>
                    <a:schemeClr val="tx1"/>
                  </a:solidFill>
                </a:endParaRPr>
              </a:p>
            </p:txBody>
          </p:sp>
        </p:grpSp>
      </p:grpSp>
    </p:spTree>
    <p:extLst>
      <p:ext uri="{BB962C8B-B14F-4D97-AF65-F5344CB8AC3E}">
        <p14:creationId xmlns:p14="http://schemas.microsoft.com/office/powerpoint/2010/main" val="18901123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Lilla forside + ikon">
    <p:spTree>
      <p:nvGrpSpPr>
        <p:cNvPr id="1" name=""/>
        <p:cNvGrpSpPr/>
        <p:nvPr/>
      </p:nvGrpSpPr>
      <p:grpSpPr>
        <a:xfrm>
          <a:off x="0" y="0"/>
          <a:ext cx="0" cy="0"/>
          <a:chOff x="0" y="0"/>
          <a:chExt cx="0" cy="0"/>
        </a:xfrm>
      </p:grpSpPr>
      <p:sp>
        <p:nvSpPr>
          <p:cNvPr id="7" name="Baggrund"/>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730800" y="1816419"/>
            <a:ext cx="7092000" cy="2387600"/>
          </a:xfrm>
        </p:spPr>
        <p:txBody>
          <a:bodyPr anchor="t" anchorCtr="0"/>
          <a:lstStyle>
            <a:lvl1pPr algn="l">
              <a:lnSpc>
                <a:spcPct val="86000"/>
              </a:lnSpc>
              <a:defRPr sz="6000">
                <a:solidFill>
                  <a:schemeClr val="bg1"/>
                </a:solidFill>
              </a:defRPr>
            </a:lvl1pPr>
          </a:lstStyle>
          <a:p>
            <a:r>
              <a:rPr lang="da-DK" dirty="0"/>
              <a:t>Klik for at redigere i master</a:t>
            </a:r>
          </a:p>
        </p:txBody>
      </p:sp>
      <p:sp>
        <p:nvSpPr>
          <p:cNvPr id="3" name="Subtitle 2"/>
          <p:cNvSpPr>
            <a:spLocks noGrp="1"/>
          </p:cNvSpPr>
          <p:nvPr>
            <p:ph type="subTitle" idx="1" hasCustomPrompt="1"/>
          </p:nvPr>
        </p:nvSpPr>
        <p:spPr>
          <a:xfrm>
            <a:off x="730250" y="4672015"/>
            <a:ext cx="7092000" cy="466456"/>
          </a:xfrm>
        </p:spPr>
        <p:txBody>
          <a:bodyPr/>
          <a:lstStyle>
            <a:lvl1pPr marL="0" indent="0" algn="l">
              <a:spcBef>
                <a:spcPts val="0"/>
              </a:spcBef>
              <a:buFont typeface="Arial" panose="020B0604020202020204" pitchFamily="34" charset="0"/>
              <a:buChar char="​"/>
              <a:defRPr sz="3000" b="1">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da-DK" dirty="0"/>
              <a:t>Indsæt navn</a:t>
            </a:r>
          </a:p>
        </p:txBody>
      </p:sp>
      <p:sp>
        <p:nvSpPr>
          <p:cNvPr id="14" name="Text Placeholder 3"/>
          <p:cNvSpPr>
            <a:spLocks noGrp="1"/>
          </p:cNvSpPr>
          <p:nvPr>
            <p:ph type="body" sz="quarter" idx="13" hasCustomPrompt="1"/>
          </p:nvPr>
        </p:nvSpPr>
        <p:spPr>
          <a:xfrm>
            <a:off x="721206" y="5103071"/>
            <a:ext cx="7101043" cy="540928"/>
          </a:xfrm>
        </p:spPr>
        <p:txBody>
          <a:bodyPr/>
          <a:lstStyle>
            <a:lvl1pPr marL="0" indent="0">
              <a:buNone/>
              <a:defRPr sz="3000" baseline="0">
                <a:solidFill>
                  <a:schemeClr val="bg1"/>
                </a:solidFill>
              </a:defRPr>
            </a:lvl1pPr>
          </a:lstStyle>
          <a:p>
            <a:pPr lvl="0"/>
            <a:r>
              <a:rPr lang="da-DK" dirty="0"/>
              <a:t>Indsæt titel</a:t>
            </a:r>
          </a:p>
        </p:txBody>
      </p:sp>
      <p:sp>
        <p:nvSpPr>
          <p:cNvPr id="5" name="FLD_PresentationTitle"/>
          <p:cNvSpPr>
            <a:spLocks noGrp="1"/>
          </p:cNvSpPr>
          <p:nvPr>
            <p:ph type="ftr" sz="quarter" idx="11"/>
          </p:nvPr>
        </p:nvSpPr>
        <p:spPr/>
        <p:txBody>
          <a:bodyPr/>
          <a:lstStyle/>
          <a:p>
            <a:r>
              <a:rPr lang="da-DK"/>
              <a:t>Styrelsen for Institutioner og Uddannelsesstøtte, august 2019. </a:t>
            </a:r>
            <a:endParaRPr lang="da-DK" dirty="0"/>
          </a:p>
        </p:txBody>
      </p:sp>
      <p:sp>
        <p:nvSpPr>
          <p:cNvPr id="4" name="Date_DateCustomA" hidden="1"/>
          <p:cNvSpPr>
            <a:spLocks noGrp="1"/>
          </p:cNvSpPr>
          <p:nvPr>
            <p:ph type="dt" sz="half" idx="10"/>
          </p:nvPr>
        </p:nvSpPr>
        <p:spPr>
          <a:xfrm>
            <a:off x="0" y="6948000"/>
            <a:ext cx="0" cy="0"/>
          </a:xfrm>
        </p:spPr>
        <p:txBody>
          <a:bodyPr/>
          <a:lstStyle/>
          <a:p>
            <a:endParaRPr lang="da-DK" dirty="0"/>
          </a:p>
        </p:txBody>
      </p:sp>
      <p:sp>
        <p:nvSpPr>
          <p:cNvPr id="6" name="Slide Number Placeholder 5" hidden="1"/>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Picture Placeholder 4">
            <a:extLst>
              <a:ext uri="{FF2B5EF4-FFF2-40B4-BE49-F238E27FC236}">
                <a16:creationId xmlns:a16="http://schemas.microsoft.com/office/drawing/2014/main" id="{6C4C768F-7D6C-4065-BB61-4DEACECF9FAB}"/>
              </a:ext>
            </a:extLst>
          </p:cNvPr>
          <p:cNvSpPr>
            <a:spLocks noGrp="1"/>
          </p:cNvSpPr>
          <p:nvPr>
            <p:ph type="pic" sz="quarter" idx="15" hasCustomPrompt="1"/>
          </p:nvPr>
        </p:nvSpPr>
        <p:spPr>
          <a:xfrm>
            <a:off x="8002800" y="2458800"/>
            <a:ext cx="3456000" cy="3456000"/>
          </a:xfrm>
        </p:spPr>
        <p:txBody>
          <a:bodyPr tIns="108000" anchor="t" anchorCtr="0"/>
          <a:lstStyle>
            <a:lvl1pPr marL="0" indent="0" algn="ctr">
              <a:buNone/>
              <a:defRPr sz="1400">
                <a:solidFill>
                  <a:schemeClr val="bg1"/>
                </a:solidFill>
              </a:defRPr>
            </a:lvl1pPr>
          </a:lstStyle>
          <a:p>
            <a:r>
              <a:rPr lang="da-DK" dirty="0"/>
              <a:t>Klik på rammen og klik bagefter på indsæt billede fra fil</a:t>
            </a:r>
          </a:p>
        </p:txBody>
      </p:sp>
      <p:pic>
        <p:nvPicPr>
          <p:cNvPr id="12" name="Logo">
            <a:extLst>
              <a:ext uri="{FF2B5EF4-FFF2-40B4-BE49-F238E27FC236}">
                <a16:creationId xmlns:a16="http://schemas.microsoft.com/office/drawing/2014/main" id="{793EA87A-3ADD-4839-B591-C1633EA0E4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109" y="462054"/>
            <a:ext cx="2275200" cy="1087132"/>
          </a:xfrm>
          <a:prstGeom prst="rect">
            <a:avLst/>
          </a:prstGeom>
        </p:spPr>
      </p:pic>
    </p:spTree>
    <p:extLst>
      <p:ext uri="{BB962C8B-B14F-4D97-AF65-F5344CB8AC3E}">
        <p14:creationId xmlns:p14="http://schemas.microsoft.com/office/powerpoint/2010/main" val="408390864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Forside + stort billede">
    <p:spTree>
      <p:nvGrpSpPr>
        <p:cNvPr id="1" name=""/>
        <p:cNvGrpSpPr/>
        <p:nvPr/>
      </p:nvGrpSpPr>
      <p:grpSpPr>
        <a:xfrm>
          <a:off x="0" y="0"/>
          <a:ext cx="0" cy="0"/>
          <a:chOff x="0" y="0"/>
          <a:chExt cx="0" cy="0"/>
        </a:xfrm>
      </p:grpSpPr>
      <p:sp>
        <p:nvSpPr>
          <p:cNvPr id="11" name="Picture Placeholder 0">
            <a:extLst>
              <a:ext uri="{FF2B5EF4-FFF2-40B4-BE49-F238E27FC236}">
                <a16:creationId xmlns:a16="http://schemas.microsoft.com/office/drawing/2014/main" id="{82BD09A5-2EDE-41E6-8889-D8A1846917F6}"/>
              </a:ext>
            </a:extLst>
          </p:cNvPr>
          <p:cNvSpPr>
            <a:spLocks noGrp="1"/>
          </p:cNvSpPr>
          <p:nvPr>
            <p:ph type="pic" sz="quarter" idx="16" hasCustomPrompt="1"/>
          </p:nvPr>
        </p:nvSpPr>
        <p:spPr>
          <a:xfrm>
            <a:off x="0" y="-1"/>
            <a:ext cx="12193200" cy="6498000"/>
          </a:xfrm>
        </p:spPr>
        <p:txBody>
          <a:bodyPr lIns="8424000" tIns="108000" rIns="108000" anchor="t" anchorCtr="0"/>
          <a:lstStyle>
            <a:lvl1pPr marL="0" indent="0" algn="r">
              <a:buNone/>
              <a:defRPr sz="1600">
                <a:solidFill>
                  <a:schemeClr val="tx1"/>
                </a:solidFill>
              </a:defRPr>
            </a:lvl1pPr>
          </a:lstStyle>
          <a:p>
            <a:r>
              <a:rPr lang="da-DK" noProof="0" dirty="0"/>
              <a:t>Klik på rammen og indsæt billede, via fanen Indsæt, Billeder</a:t>
            </a:r>
          </a:p>
        </p:txBody>
      </p:sp>
      <p:sp>
        <p:nvSpPr>
          <p:cNvPr id="2" name="Title 1"/>
          <p:cNvSpPr>
            <a:spLocks noGrp="1"/>
          </p:cNvSpPr>
          <p:nvPr>
            <p:ph type="ctrTitle" hasCustomPrompt="1"/>
          </p:nvPr>
        </p:nvSpPr>
        <p:spPr>
          <a:xfrm>
            <a:off x="730800" y="1816419"/>
            <a:ext cx="7092000" cy="2387600"/>
          </a:xfrm>
        </p:spPr>
        <p:txBody>
          <a:bodyPr anchor="t" anchorCtr="0"/>
          <a:lstStyle>
            <a:lvl1pPr algn="l">
              <a:lnSpc>
                <a:spcPct val="86000"/>
              </a:lnSpc>
              <a:defRPr sz="6000"/>
            </a:lvl1pPr>
          </a:lstStyle>
          <a:p>
            <a:r>
              <a:rPr lang="da-DK" dirty="0"/>
              <a:t>Klik for at redigere i master</a:t>
            </a:r>
          </a:p>
        </p:txBody>
      </p:sp>
      <p:sp>
        <p:nvSpPr>
          <p:cNvPr id="3" name="Subtitle 2"/>
          <p:cNvSpPr>
            <a:spLocks noGrp="1"/>
          </p:cNvSpPr>
          <p:nvPr>
            <p:ph type="subTitle" idx="1" hasCustomPrompt="1"/>
          </p:nvPr>
        </p:nvSpPr>
        <p:spPr>
          <a:xfrm>
            <a:off x="730250" y="4672015"/>
            <a:ext cx="7092000" cy="466456"/>
          </a:xfrm>
        </p:spPr>
        <p:txBody>
          <a:bodyPr/>
          <a:lstStyle>
            <a:lvl1pPr marL="0" indent="0" algn="l">
              <a:spcBef>
                <a:spcPts val="0"/>
              </a:spcBef>
              <a:buFont typeface="Arial" panose="020B0604020202020204" pitchFamily="34" charset="0"/>
              <a:buChar char="​"/>
              <a:defRPr sz="3000" b="1"/>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da-DK" dirty="0"/>
              <a:t>Indsæt navn</a:t>
            </a:r>
          </a:p>
        </p:txBody>
      </p:sp>
      <p:sp>
        <p:nvSpPr>
          <p:cNvPr id="14" name="Text Placeholder 3"/>
          <p:cNvSpPr>
            <a:spLocks noGrp="1"/>
          </p:cNvSpPr>
          <p:nvPr>
            <p:ph type="body" sz="quarter" idx="13" hasCustomPrompt="1"/>
          </p:nvPr>
        </p:nvSpPr>
        <p:spPr>
          <a:xfrm>
            <a:off x="721206" y="5103071"/>
            <a:ext cx="7101043" cy="540928"/>
          </a:xfrm>
        </p:spPr>
        <p:txBody>
          <a:bodyPr/>
          <a:lstStyle>
            <a:lvl1pPr marL="0" indent="0">
              <a:buNone/>
              <a:defRPr sz="3000" baseline="0"/>
            </a:lvl1pPr>
          </a:lstStyle>
          <a:p>
            <a:pPr lvl="0"/>
            <a:r>
              <a:rPr lang="da-DK" dirty="0"/>
              <a:t>Indsæt titel</a:t>
            </a:r>
          </a:p>
        </p:txBody>
      </p:sp>
      <p:sp>
        <p:nvSpPr>
          <p:cNvPr id="13" name="Text Placeholder logo">
            <a:extLst>
              <a:ext uri="{FF2B5EF4-FFF2-40B4-BE49-F238E27FC236}">
                <a16:creationId xmlns:a16="http://schemas.microsoft.com/office/drawing/2014/main" id="{D574B2BD-D087-457F-A832-420936949D35}"/>
              </a:ext>
            </a:extLst>
          </p:cNvPr>
          <p:cNvSpPr>
            <a:spLocks noGrp="1"/>
          </p:cNvSpPr>
          <p:nvPr>
            <p:ph type="body" sz="quarter" idx="14" hasCustomPrompt="1"/>
          </p:nvPr>
        </p:nvSpPr>
        <p:spPr>
          <a:xfrm>
            <a:off x="679109" y="463211"/>
            <a:ext cx="2275200" cy="1087200"/>
          </a:xfrm>
          <a:blipFill>
            <a:blip r:embed="rId2"/>
            <a:stretch>
              <a:fillRect/>
            </a:stretch>
          </a:blipFill>
        </p:spPr>
        <p:txBody>
          <a:bodyPr tIns="18000000"/>
          <a:lstStyle>
            <a:lvl1pPr marL="0" indent="0">
              <a:buNone/>
              <a:defRPr sz="100"/>
            </a:lvl1pPr>
          </a:lstStyle>
          <a:p>
            <a:pPr lvl="0"/>
            <a:r>
              <a:rPr lang="da-DK" noProof="0" dirty="0"/>
              <a:t>Rediger typografien i masterens</a:t>
            </a:r>
          </a:p>
        </p:txBody>
      </p:sp>
      <p:sp>
        <p:nvSpPr>
          <p:cNvPr id="5" name="FLD_PresentationTitle"/>
          <p:cNvSpPr>
            <a:spLocks noGrp="1"/>
          </p:cNvSpPr>
          <p:nvPr>
            <p:ph type="ftr" sz="quarter" idx="11"/>
          </p:nvPr>
        </p:nvSpPr>
        <p:spPr/>
        <p:txBody>
          <a:bodyPr/>
          <a:lstStyle/>
          <a:p>
            <a:r>
              <a:rPr lang="da-DK"/>
              <a:t>Styrelsen for Institutioner og Uddannelsesstøtte, august 2019. </a:t>
            </a:r>
            <a:endParaRPr lang="da-DK" dirty="0"/>
          </a:p>
        </p:txBody>
      </p:sp>
      <p:sp>
        <p:nvSpPr>
          <p:cNvPr id="4" name="Date_DateCustomA" hidden="1"/>
          <p:cNvSpPr>
            <a:spLocks noGrp="1"/>
          </p:cNvSpPr>
          <p:nvPr>
            <p:ph type="dt" sz="half" idx="10"/>
          </p:nvPr>
        </p:nvSpPr>
        <p:spPr>
          <a:xfrm>
            <a:off x="0" y="6948000"/>
            <a:ext cx="0" cy="0"/>
          </a:xfrm>
        </p:spPr>
        <p:txBody>
          <a:bodyPr/>
          <a:lstStyle/>
          <a:p>
            <a:endParaRPr lang="da-DK" dirty="0"/>
          </a:p>
        </p:txBody>
      </p:sp>
      <p:sp>
        <p:nvSpPr>
          <p:cNvPr id="6" name="Slide Number Placeholder 5" hidden="1"/>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‹nr.›</a:t>
            </a:fld>
            <a:endParaRPr lang="da-DK" dirty="0"/>
          </a:p>
        </p:txBody>
      </p:sp>
      <p:sp>
        <p:nvSpPr>
          <p:cNvPr id="17" name="TextBox 5">
            <a:extLst>
              <a:ext uri="{FF2B5EF4-FFF2-40B4-BE49-F238E27FC236}">
                <a16:creationId xmlns:a16="http://schemas.microsoft.com/office/drawing/2014/main" id="{4344DEE5-5A31-4CAD-B422-0C833452702D}"/>
              </a:ext>
            </a:extLst>
          </p:cNvPr>
          <p:cNvSpPr txBox="1">
            <a:spLocks noChangeArrowheads="1"/>
          </p:cNvSpPr>
          <p:nvPr userDrawn="1"/>
        </p:nvSpPr>
        <p:spPr bwMode="auto">
          <a:xfrm>
            <a:off x="-2095500" y="3577516"/>
            <a:ext cx="199231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900" b="1" dirty="0">
                <a:solidFill>
                  <a:srgbClr val="464646"/>
                </a:solidFill>
                <a:latin typeface="+mn-lt"/>
              </a:rPr>
              <a:t>Få skarpe billeder</a:t>
            </a:r>
            <a:br>
              <a:rPr lang="da-DK" sz="900" b="1" dirty="0">
                <a:solidFill>
                  <a:srgbClr val="464646"/>
                </a:solidFill>
                <a:latin typeface="+mn-lt"/>
              </a:rPr>
            </a:br>
            <a:r>
              <a:rPr lang="da-DK" sz="900" b="0" dirty="0">
                <a:solidFill>
                  <a:srgbClr val="464646"/>
                </a:solidFill>
                <a:latin typeface="+mn-lt"/>
              </a:rPr>
              <a:t>Vælg billede</a:t>
            </a:r>
            <a:r>
              <a:rPr lang="da-DK" sz="900" b="0" baseline="0" dirty="0">
                <a:solidFill>
                  <a:srgbClr val="464646"/>
                </a:solidFill>
                <a:latin typeface="+mn-lt"/>
              </a:rPr>
              <a:t> </a:t>
            </a:r>
            <a:r>
              <a:rPr lang="da-DK" sz="900" b="0" dirty="0">
                <a:solidFill>
                  <a:srgbClr val="464646"/>
                </a:solidFill>
                <a:latin typeface="+mn-lt"/>
              </a:rPr>
              <a:t>med minimum</a:t>
            </a:r>
          </a:p>
          <a:p>
            <a:pPr algn="r" eaLnBrk="1" hangingPunct="1">
              <a:defRPr/>
            </a:pPr>
            <a:r>
              <a:rPr lang="da-DK" sz="900" b="0" dirty="0">
                <a:solidFill>
                  <a:srgbClr val="464646"/>
                </a:solidFill>
                <a:latin typeface="+mn-lt"/>
              </a:rPr>
              <a:t>3000 x 1688 pixels</a:t>
            </a:r>
          </a:p>
          <a:p>
            <a:pPr algn="r" eaLnBrk="1" hangingPunct="1">
              <a:defRPr/>
            </a:pPr>
            <a:endParaRPr lang="da-DK" sz="900" b="1" dirty="0">
              <a:solidFill>
                <a:srgbClr val="464646"/>
              </a:solidFill>
              <a:latin typeface="+mn-lt"/>
            </a:endParaRPr>
          </a:p>
          <a:p>
            <a:pPr algn="r" eaLnBrk="1" hangingPunct="1">
              <a:defRPr/>
            </a:pPr>
            <a:r>
              <a:rPr lang="da-DK" sz="900" b="1" dirty="0">
                <a:solidFill>
                  <a:srgbClr val="464646"/>
                </a:solidFill>
                <a:latin typeface="+mn-lt"/>
              </a:rPr>
              <a:t>Indsæt</a:t>
            </a:r>
            <a:r>
              <a:rPr lang="da-DK" sz="900" b="1" baseline="0" dirty="0">
                <a:solidFill>
                  <a:srgbClr val="464646"/>
                </a:solidFill>
                <a:latin typeface="+mn-lt"/>
              </a:rPr>
              <a:t> et </a:t>
            </a:r>
            <a:r>
              <a:rPr lang="da-DK" sz="900" b="1" dirty="0">
                <a:solidFill>
                  <a:srgbClr val="464646"/>
                </a:solidFill>
                <a:latin typeface="+mn-lt"/>
              </a:rPr>
              <a:t>billede</a:t>
            </a:r>
          </a:p>
          <a:p>
            <a:pPr algn="r" eaLnBrk="1" hangingPunct="1">
              <a:defRPr/>
            </a:pPr>
            <a:r>
              <a:rPr lang="da-DK" sz="900" b="1" dirty="0">
                <a:solidFill>
                  <a:srgbClr val="464646"/>
                </a:solidFill>
                <a:latin typeface="+mn-lt"/>
              </a:rPr>
              <a:t>1. </a:t>
            </a:r>
            <a:r>
              <a:rPr lang="da-DK" sz="900" dirty="0">
                <a:solidFill>
                  <a:srgbClr val="464646"/>
                </a:solidFill>
                <a:latin typeface="+mn-lt"/>
              </a:rPr>
              <a:t>Klik på rammen og indsæt billede via fanen </a:t>
            </a:r>
            <a:r>
              <a:rPr lang="da-DK" sz="900" b="1" dirty="0">
                <a:solidFill>
                  <a:srgbClr val="464646"/>
                </a:solidFill>
                <a:latin typeface="+mn-lt"/>
              </a:rPr>
              <a:t>Indsæt</a:t>
            </a:r>
            <a:r>
              <a:rPr lang="da-DK" sz="900" dirty="0">
                <a:solidFill>
                  <a:srgbClr val="464646"/>
                </a:solidFill>
                <a:latin typeface="+mn-lt"/>
              </a:rPr>
              <a:t> &gt;</a:t>
            </a:r>
            <a:r>
              <a:rPr lang="da-DK" sz="900" b="1" dirty="0">
                <a:solidFill>
                  <a:srgbClr val="464646"/>
                </a:solidFill>
                <a:latin typeface="+mn-lt"/>
              </a:rPr>
              <a:t>Billeder</a:t>
            </a:r>
            <a:br>
              <a:rPr lang="da-DK" sz="900" dirty="0">
                <a:solidFill>
                  <a:srgbClr val="464646"/>
                </a:solidFill>
                <a:latin typeface="+mn-lt"/>
              </a:rPr>
            </a:br>
            <a:r>
              <a:rPr lang="da-DK" sz="900" b="1" dirty="0">
                <a:solidFill>
                  <a:srgbClr val="464646"/>
                </a:solidFill>
                <a:latin typeface="+mn-lt"/>
              </a:rPr>
              <a:t>2.</a:t>
            </a:r>
            <a:r>
              <a:rPr lang="da-DK" sz="900" b="1" baseline="0" dirty="0">
                <a:solidFill>
                  <a:srgbClr val="464646"/>
                </a:solidFill>
                <a:latin typeface="+mn-lt"/>
              </a:rPr>
              <a:t> </a:t>
            </a:r>
            <a:r>
              <a:rPr lang="da-DK" sz="900" dirty="0">
                <a:solidFill>
                  <a:srgbClr val="464646"/>
                </a:solidFill>
                <a:latin typeface="+mn-lt"/>
              </a:rPr>
              <a:t>Indsæt billede, højre klik på billedet og vælg </a:t>
            </a:r>
            <a:r>
              <a:rPr lang="da-DK" sz="900" b="1" dirty="0">
                <a:solidFill>
                  <a:srgbClr val="464646"/>
                </a:solidFill>
                <a:latin typeface="+mn-lt"/>
              </a:rPr>
              <a:t>”Send bagerst”</a:t>
            </a:r>
          </a:p>
        </p:txBody>
      </p:sp>
    </p:spTree>
    <p:extLst>
      <p:ext uri="{BB962C8B-B14F-4D97-AF65-F5344CB8AC3E}">
        <p14:creationId xmlns:p14="http://schemas.microsoft.com/office/powerpoint/2010/main" val="23775733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Forside + stort billede ">
    <p:spTree>
      <p:nvGrpSpPr>
        <p:cNvPr id="1" name=""/>
        <p:cNvGrpSpPr/>
        <p:nvPr/>
      </p:nvGrpSpPr>
      <p:grpSpPr>
        <a:xfrm>
          <a:off x="0" y="0"/>
          <a:ext cx="0" cy="0"/>
          <a:chOff x="0" y="0"/>
          <a:chExt cx="0" cy="0"/>
        </a:xfrm>
      </p:grpSpPr>
      <p:sp>
        <p:nvSpPr>
          <p:cNvPr id="11" name="Picture Placeholder 0">
            <a:extLst>
              <a:ext uri="{FF2B5EF4-FFF2-40B4-BE49-F238E27FC236}">
                <a16:creationId xmlns:a16="http://schemas.microsoft.com/office/drawing/2014/main" id="{82BD09A5-2EDE-41E6-8889-D8A1846917F6}"/>
              </a:ext>
            </a:extLst>
          </p:cNvPr>
          <p:cNvSpPr>
            <a:spLocks noGrp="1"/>
          </p:cNvSpPr>
          <p:nvPr>
            <p:ph type="pic" sz="quarter" idx="16" hasCustomPrompt="1"/>
          </p:nvPr>
        </p:nvSpPr>
        <p:spPr>
          <a:xfrm>
            <a:off x="0" y="-1"/>
            <a:ext cx="12193200" cy="6498000"/>
          </a:xfrm>
          <a:solidFill>
            <a:schemeClr val="bg2"/>
          </a:solidFill>
        </p:spPr>
        <p:txBody>
          <a:bodyPr lIns="8424000" tIns="108000" rIns="108000" anchor="t" anchorCtr="0"/>
          <a:lstStyle>
            <a:lvl1pPr marL="0" indent="0" algn="r">
              <a:buNone/>
              <a:defRPr sz="1600">
                <a:solidFill>
                  <a:schemeClr val="bg1"/>
                </a:solidFill>
              </a:defRPr>
            </a:lvl1pPr>
          </a:lstStyle>
          <a:p>
            <a:r>
              <a:rPr lang="da-DK" noProof="0" dirty="0"/>
              <a:t>Klik på rammen og indsæt mørkt billede, via fanen Indsæt, Billeder</a:t>
            </a:r>
          </a:p>
        </p:txBody>
      </p:sp>
      <p:sp>
        <p:nvSpPr>
          <p:cNvPr id="2" name="Title 1"/>
          <p:cNvSpPr>
            <a:spLocks noGrp="1"/>
          </p:cNvSpPr>
          <p:nvPr>
            <p:ph type="ctrTitle" hasCustomPrompt="1"/>
          </p:nvPr>
        </p:nvSpPr>
        <p:spPr>
          <a:xfrm>
            <a:off x="730800" y="1816419"/>
            <a:ext cx="7092000" cy="2387600"/>
          </a:xfrm>
        </p:spPr>
        <p:txBody>
          <a:bodyPr anchor="t" anchorCtr="0"/>
          <a:lstStyle>
            <a:lvl1pPr algn="l">
              <a:lnSpc>
                <a:spcPct val="86000"/>
              </a:lnSpc>
              <a:defRPr sz="6000">
                <a:solidFill>
                  <a:schemeClr val="bg1"/>
                </a:solidFill>
              </a:defRPr>
            </a:lvl1pPr>
          </a:lstStyle>
          <a:p>
            <a:r>
              <a:rPr lang="da-DK" dirty="0"/>
              <a:t>Klik for at redigere i master</a:t>
            </a:r>
          </a:p>
        </p:txBody>
      </p:sp>
      <p:sp>
        <p:nvSpPr>
          <p:cNvPr id="3" name="Subtitle 2"/>
          <p:cNvSpPr>
            <a:spLocks noGrp="1"/>
          </p:cNvSpPr>
          <p:nvPr>
            <p:ph type="subTitle" idx="1" hasCustomPrompt="1"/>
          </p:nvPr>
        </p:nvSpPr>
        <p:spPr>
          <a:xfrm>
            <a:off x="730250" y="4672015"/>
            <a:ext cx="7092000" cy="466456"/>
          </a:xfrm>
        </p:spPr>
        <p:txBody>
          <a:bodyPr/>
          <a:lstStyle>
            <a:lvl1pPr marL="0" indent="0" algn="l">
              <a:spcBef>
                <a:spcPts val="0"/>
              </a:spcBef>
              <a:buFont typeface="Arial" panose="020B0604020202020204" pitchFamily="34" charset="0"/>
              <a:buChar char="​"/>
              <a:defRPr sz="3000" b="1">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da-DK" dirty="0"/>
              <a:t>Indsæt navn</a:t>
            </a:r>
          </a:p>
        </p:txBody>
      </p:sp>
      <p:sp>
        <p:nvSpPr>
          <p:cNvPr id="14" name="Text Placeholder 3"/>
          <p:cNvSpPr>
            <a:spLocks noGrp="1"/>
          </p:cNvSpPr>
          <p:nvPr>
            <p:ph type="body" sz="quarter" idx="13" hasCustomPrompt="1"/>
          </p:nvPr>
        </p:nvSpPr>
        <p:spPr>
          <a:xfrm>
            <a:off x="721206" y="5103071"/>
            <a:ext cx="7101043" cy="540928"/>
          </a:xfrm>
        </p:spPr>
        <p:txBody>
          <a:bodyPr/>
          <a:lstStyle>
            <a:lvl1pPr marL="0" indent="0">
              <a:buNone/>
              <a:defRPr sz="3000" baseline="0">
                <a:solidFill>
                  <a:schemeClr val="bg1"/>
                </a:solidFill>
              </a:defRPr>
            </a:lvl1pPr>
          </a:lstStyle>
          <a:p>
            <a:pPr lvl="0"/>
            <a:r>
              <a:rPr lang="da-DK" dirty="0"/>
              <a:t>Indsæt titel</a:t>
            </a:r>
          </a:p>
        </p:txBody>
      </p:sp>
      <p:sp>
        <p:nvSpPr>
          <p:cNvPr id="13" name="Text Placeholder logo">
            <a:extLst>
              <a:ext uri="{FF2B5EF4-FFF2-40B4-BE49-F238E27FC236}">
                <a16:creationId xmlns:a16="http://schemas.microsoft.com/office/drawing/2014/main" id="{D574B2BD-D087-457F-A832-420936949D35}"/>
              </a:ext>
            </a:extLst>
          </p:cNvPr>
          <p:cNvSpPr>
            <a:spLocks noGrp="1"/>
          </p:cNvSpPr>
          <p:nvPr>
            <p:ph type="body" sz="quarter" idx="14" hasCustomPrompt="1"/>
          </p:nvPr>
        </p:nvSpPr>
        <p:spPr>
          <a:xfrm>
            <a:off x="679109" y="463211"/>
            <a:ext cx="2275200" cy="1087200"/>
          </a:xfrm>
          <a:blipFill>
            <a:blip r:embed="rId2"/>
            <a:stretch>
              <a:fillRect/>
            </a:stretch>
          </a:blipFill>
        </p:spPr>
        <p:txBody>
          <a:bodyPr tIns="18000000"/>
          <a:lstStyle>
            <a:lvl1pPr marL="0" indent="0">
              <a:buNone/>
              <a:defRPr sz="100"/>
            </a:lvl1pPr>
          </a:lstStyle>
          <a:p>
            <a:pPr lvl="0"/>
            <a:r>
              <a:rPr lang="da-DK" noProof="0" dirty="0"/>
              <a:t>Rediger typografien i masterens</a:t>
            </a:r>
          </a:p>
        </p:txBody>
      </p:sp>
      <p:sp>
        <p:nvSpPr>
          <p:cNvPr id="5" name="FLD_PresentationTitle"/>
          <p:cNvSpPr>
            <a:spLocks noGrp="1"/>
          </p:cNvSpPr>
          <p:nvPr>
            <p:ph type="ftr" sz="quarter" idx="11"/>
          </p:nvPr>
        </p:nvSpPr>
        <p:spPr/>
        <p:txBody>
          <a:bodyPr/>
          <a:lstStyle/>
          <a:p>
            <a:r>
              <a:rPr lang="da-DK"/>
              <a:t>Styrelsen for Institutioner og Uddannelsesstøtte, august 2019. </a:t>
            </a:r>
            <a:endParaRPr lang="da-DK" dirty="0"/>
          </a:p>
        </p:txBody>
      </p:sp>
      <p:sp>
        <p:nvSpPr>
          <p:cNvPr id="4" name="Date_DateCustomA" hidden="1"/>
          <p:cNvSpPr>
            <a:spLocks noGrp="1"/>
          </p:cNvSpPr>
          <p:nvPr>
            <p:ph type="dt" sz="half" idx="10"/>
          </p:nvPr>
        </p:nvSpPr>
        <p:spPr>
          <a:xfrm>
            <a:off x="0" y="6948000"/>
            <a:ext cx="0" cy="0"/>
          </a:xfrm>
        </p:spPr>
        <p:txBody>
          <a:bodyPr/>
          <a:lstStyle/>
          <a:p>
            <a:endParaRPr lang="da-DK" dirty="0"/>
          </a:p>
        </p:txBody>
      </p:sp>
      <p:sp>
        <p:nvSpPr>
          <p:cNvPr id="6" name="Slide Number Placeholder 5" hidden="1"/>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‹nr.›</a:t>
            </a:fld>
            <a:endParaRPr lang="da-DK" dirty="0"/>
          </a:p>
        </p:txBody>
      </p:sp>
      <p:sp>
        <p:nvSpPr>
          <p:cNvPr id="17" name="TextBox 5">
            <a:extLst>
              <a:ext uri="{FF2B5EF4-FFF2-40B4-BE49-F238E27FC236}">
                <a16:creationId xmlns:a16="http://schemas.microsoft.com/office/drawing/2014/main" id="{4344DEE5-5A31-4CAD-B422-0C833452702D}"/>
              </a:ext>
            </a:extLst>
          </p:cNvPr>
          <p:cNvSpPr txBox="1">
            <a:spLocks noChangeArrowheads="1"/>
          </p:cNvSpPr>
          <p:nvPr userDrawn="1"/>
        </p:nvSpPr>
        <p:spPr bwMode="auto">
          <a:xfrm>
            <a:off x="-2095500" y="3577516"/>
            <a:ext cx="199231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900" b="1" dirty="0">
                <a:solidFill>
                  <a:srgbClr val="464646"/>
                </a:solidFill>
                <a:latin typeface="+mn-lt"/>
              </a:rPr>
              <a:t>Få skarpe billeder</a:t>
            </a:r>
            <a:br>
              <a:rPr lang="da-DK" sz="900" b="1" dirty="0">
                <a:solidFill>
                  <a:srgbClr val="464646"/>
                </a:solidFill>
                <a:latin typeface="+mn-lt"/>
              </a:rPr>
            </a:br>
            <a:r>
              <a:rPr lang="da-DK" sz="900" b="0" dirty="0">
                <a:solidFill>
                  <a:srgbClr val="464646"/>
                </a:solidFill>
                <a:latin typeface="+mn-lt"/>
              </a:rPr>
              <a:t>Vælg billede</a:t>
            </a:r>
            <a:r>
              <a:rPr lang="da-DK" sz="900" b="0" baseline="0" dirty="0">
                <a:solidFill>
                  <a:srgbClr val="464646"/>
                </a:solidFill>
                <a:latin typeface="+mn-lt"/>
              </a:rPr>
              <a:t> </a:t>
            </a:r>
            <a:r>
              <a:rPr lang="da-DK" sz="900" b="0" dirty="0">
                <a:solidFill>
                  <a:srgbClr val="464646"/>
                </a:solidFill>
                <a:latin typeface="+mn-lt"/>
              </a:rPr>
              <a:t>med minimum</a:t>
            </a:r>
          </a:p>
          <a:p>
            <a:pPr algn="r" eaLnBrk="1" hangingPunct="1">
              <a:defRPr/>
            </a:pPr>
            <a:r>
              <a:rPr lang="da-DK" sz="900" b="0" dirty="0">
                <a:solidFill>
                  <a:srgbClr val="464646"/>
                </a:solidFill>
                <a:latin typeface="+mn-lt"/>
              </a:rPr>
              <a:t>3000 x 1688 pixels</a:t>
            </a:r>
          </a:p>
          <a:p>
            <a:pPr algn="r" eaLnBrk="1" hangingPunct="1">
              <a:defRPr/>
            </a:pPr>
            <a:endParaRPr lang="da-DK" sz="900" b="1" dirty="0">
              <a:solidFill>
                <a:srgbClr val="464646"/>
              </a:solidFill>
              <a:latin typeface="+mn-lt"/>
            </a:endParaRPr>
          </a:p>
          <a:p>
            <a:pPr algn="r" eaLnBrk="1" hangingPunct="1">
              <a:defRPr/>
            </a:pPr>
            <a:r>
              <a:rPr lang="da-DK" sz="900" b="1" dirty="0">
                <a:solidFill>
                  <a:srgbClr val="464646"/>
                </a:solidFill>
                <a:latin typeface="+mn-lt"/>
              </a:rPr>
              <a:t>Indsæt</a:t>
            </a:r>
            <a:r>
              <a:rPr lang="da-DK" sz="900" b="1" baseline="0" dirty="0">
                <a:solidFill>
                  <a:srgbClr val="464646"/>
                </a:solidFill>
                <a:latin typeface="+mn-lt"/>
              </a:rPr>
              <a:t> et </a:t>
            </a:r>
            <a:r>
              <a:rPr lang="da-DK" sz="900" b="1" dirty="0">
                <a:solidFill>
                  <a:srgbClr val="464646"/>
                </a:solidFill>
                <a:latin typeface="+mn-lt"/>
              </a:rPr>
              <a:t>billede</a:t>
            </a:r>
          </a:p>
          <a:p>
            <a:pPr algn="r" eaLnBrk="1" hangingPunct="1">
              <a:defRPr/>
            </a:pPr>
            <a:r>
              <a:rPr lang="da-DK" sz="900" b="1" dirty="0">
                <a:solidFill>
                  <a:srgbClr val="464646"/>
                </a:solidFill>
                <a:latin typeface="+mn-lt"/>
              </a:rPr>
              <a:t>1. </a:t>
            </a:r>
            <a:r>
              <a:rPr lang="da-DK" sz="900" dirty="0">
                <a:solidFill>
                  <a:srgbClr val="464646"/>
                </a:solidFill>
                <a:latin typeface="+mn-lt"/>
              </a:rPr>
              <a:t>Klik på rammen og indsæt billede via fanen </a:t>
            </a:r>
            <a:r>
              <a:rPr lang="da-DK" sz="900" b="1" dirty="0">
                <a:solidFill>
                  <a:srgbClr val="464646"/>
                </a:solidFill>
                <a:latin typeface="+mn-lt"/>
              </a:rPr>
              <a:t>Indsæt</a:t>
            </a:r>
            <a:r>
              <a:rPr lang="da-DK" sz="900" dirty="0">
                <a:solidFill>
                  <a:srgbClr val="464646"/>
                </a:solidFill>
                <a:latin typeface="+mn-lt"/>
              </a:rPr>
              <a:t> &gt;</a:t>
            </a:r>
            <a:r>
              <a:rPr lang="da-DK" sz="900" b="1" dirty="0">
                <a:solidFill>
                  <a:srgbClr val="464646"/>
                </a:solidFill>
                <a:latin typeface="+mn-lt"/>
              </a:rPr>
              <a:t>Billeder</a:t>
            </a:r>
            <a:br>
              <a:rPr lang="da-DK" sz="900" dirty="0">
                <a:solidFill>
                  <a:srgbClr val="464646"/>
                </a:solidFill>
                <a:latin typeface="+mn-lt"/>
              </a:rPr>
            </a:br>
            <a:r>
              <a:rPr lang="da-DK" sz="900" b="1" dirty="0">
                <a:solidFill>
                  <a:srgbClr val="464646"/>
                </a:solidFill>
                <a:latin typeface="+mn-lt"/>
              </a:rPr>
              <a:t>2.</a:t>
            </a:r>
            <a:r>
              <a:rPr lang="da-DK" sz="900" b="1" baseline="0" dirty="0">
                <a:solidFill>
                  <a:srgbClr val="464646"/>
                </a:solidFill>
                <a:latin typeface="+mn-lt"/>
              </a:rPr>
              <a:t> </a:t>
            </a:r>
            <a:r>
              <a:rPr lang="da-DK" sz="900" dirty="0">
                <a:solidFill>
                  <a:srgbClr val="464646"/>
                </a:solidFill>
                <a:latin typeface="+mn-lt"/>
              </a:rPr>
              <a:t>Indsæt billede, højre klik på billedet og vælg </a:t>
            </a:r>
            <a:r>
              <a:rPr lang="da-DK" sz="900" b="1" dirty="0">
                <a:solidFill>
                  <a:srgbClr val="464646"/>
                </a:solidFill>
                <a:latin typeface="+mn-lt"/>
              </a:rPr>
              <a:t>”Send bagerst”</a:t>
            </a:r>
          </a:p>
        </p:txBody>
      </p:sp>
    </p:spTree>
    <p:extLst>
      <p:ext uri="{BB962C8B-B14F-4D97-AF65-F5344CB8AC3E}">
        <p14:creationId xmlns:p14="http://schemas.microsoft.com/office/powerpoint/2010/main" val="396361448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agsorden + ikon">
    <p:spTree>
      <p:nvGrpSpPr>
        <p:cNvPr id="1" name=""/>
        <p:cNvGrpSpPr/>
        <p:nvPr/>
      </p:nvGrpSpPr>
      <p:grpSpPr>
        <a:xfrm>
          <a:off x="0" y="0"/>
          <a:ext cx="0" cy="0"/>
          <a:chOff x="0" y="0"/>
          <a:chExt cx="0" cy="0"/>
        </a:xfrm>
      </p:grpSpPr>
      <p:sp>
        <p:nvSpPr>
          <p:cNvPr id="7" name="Baggrund"/>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p:txBody>
          <a:bodyPr/>
          <a:lstStyle>
            <a:lvl1pPr>
              <a:defRPr>
                <a:solidFill>
                  <a:schemeClr val="bg1"/>
                </a:solidFill>
              </a:defRPr>
            </a:lvl1pPr>
          </a:lstStyle>
          <a:p>
            <a:r>
              <a:rPr lang="da-DK" dirty="0"/>
              <a:t>Klik for at redigere i master</a:t>
            </a:r>
          </a:p>
        </p:txBody>
      </p:sp>
      <p:sp>
        <p:nvSpPr>
          <p:cNvPr id="10" name="Text Placeholder 2"/>
          <p:cNvSpPr>
            <a:spLocks noGrp="1"/>
          </p:cNvSpPr>
          <p:nvPr>
            <p:ph type="body" sz="quarter" idx="13" hasCustomPrompt="1"/>
          </p:nvPr>
        </p:nvSpPr>
        <p:spPr>
          <a:xfrm>
            <a:off x="730249" y="1876425"/>
            <a:ext cx="7092000" cy="4038600"/>
          </a:xfrm>
        </p:spPr>
        <p:txBody>
          <a:bodyPr/>
          <a:lstStyle>
            <a:lvl1pPr marL="252000" indent="-252000">
              <a:spcBef>
                <a:spcPts val="2300"/>
              </a:spcBef>
              <a:buClrTx/>
              <a:buFont typeface="+mj-lt"/>
              <a:buAutoNum type="arabicPeriod"/>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a:p>
            <a:pPr lvl="5"/>
            <a:r>
              <a:rPr lang="da-DK" dirty="0"/>
              <a:t>6</a:t>
            </a:r>
          </a:p>
          <a:p>
            <a:pPr lvl="5"/>
            <a:r>
              <a:rPr lang="da-DK" dirty="0"/>
              <a:t>7</a:t>
            </a:r>
          </a:p>
          <a:p>
            <a:pPr lvl="5"/>
            <a:r>
              <a:rPr lang="da-DK" dirty="0"/>
              <a:t>8</a:t>
            </a:r>
          </a:p>
          <a:p>
            <a:pPr lvl="6"/>
            <a:r>
              <a:rPr lang="da-DK" dirty="0"/>
              <a:t>9</a:t>
            </a:r>
          </a:p>
        </p:txBody>
      </p:sp>
      <p:sp>
        <p:nvSpPr>
          <p:cNvPr id="12" name="Footer Placeholder 11"/>
          <p:cNvSpPr>
            <a:spLocks noGrp="1"/>
          </p:cNvSpPr>
          <p:nvPr>
            <p:ph type="ftr" sz="quarter" idx="15"/>
          </p:nvPr>
        </p:nvSpPr>
        <p:spPr/>
        <p:txBody>
          <a:bodyPr/>
          <a:lstStyle/>
          <a:p>
            <a:r>
              <a:rPr lang="da-DK"/>
              <a:t>Styrelsen for Institutioner og Uddannelsesstøtte, august 2019. </a:t>
            </a:r>
            <a:endParaRPr lang="da-DK" dirty="0"/>
          </a:p>
        </p:txBody>
      </p:sp>
      <p:sp>
        <p:nvSpPr>
          <p:cNvPr id="13" name="Slide Number Placeholder 12"/>
          <p:cNvSpPr>
            <a:spLocks noGrp="1"/>
          </p:cNvSpPr>
          <p:nvPr>
            <p:ph type="sldNum" sz="quarter" idx="16"/>
          </p:nvPr>
        </p:nvSpPr>
        <p:spPr/>
        <p:txBody>
          <a:bodyPr/>
          <a:lstStyle/>
          <a:p>
            <a:pPr algn="l"/>
            <a:r>
              <a:rPr lang="da-DK" dirty="0"/>
              <a:t>Side </a:t>
            </a:r>
            <a:fld id="{24C8C45C-947F-4981-8B3F-4F32E973C901}" type="slidenum">
              <a:rPr lang="da-DK" smtClean="0"/>
              <a:pPr algn="l"/>
              <a:t>‹nr.›</a:t>
            </a:fld>
            <a:endParaRPr lang="da-DK" dirty="0"/>
          </a:p>
        </p:txBody>
      </p:sp>
      <p:sp>
        <p:nvSpPr>
          <p:cNvPr id="11" name="Date Placeholder 10" hidden="1"/>
          <p:cNvSpPr>
            <a:spLocks noGrp="1"/>
          </p:cNvSpPr>
          <p:nvPr>
            <p:ph type="dt" sz="half" idx="14"/>
          </p:nvPr>
        </p:nvSpPr>
        <p:spPr/>
        <p:txBody>
          <a:bodyPr/>
          <a:lstStyle/>
          <a:p>
            <a:endParaRPr lang="da-DK" dirty="0"/>
          </a:p>
        </p:txBody>
      </p:sp>
      <p:sp>
        <p:nvSpPr>
          <p:cNvPr id="9" name="Picture Placeholder 4">
            <a:extLst>
              <a:ext uri="{FF2B5EF4-FFF2-40B4-BE49-F238E27FC236}">
                <a16:creationId xmlns:a16="http://schemas.microsoft.com/office/drawing/2014/main" id="{013D3BE4-4D8C-4611-929A-FE3727190259}"/>
              </a:ext>
            </a:extLst>
          </p:cNvPr>
          <p:cNvSpPr>
            <a:spLocks noGrp="1"/>
          </p:cNvSpPr>
          <p:nvPr>
            <p:ph type="pic" sz="quarter" idx="17" hasCustomPrompt="1"/>
          </p:nvPr>
        </p:nvSpPr>
        <p:spPr>
          <a:xfrm>
            <a:off x="8002800" y="2458800"/>
            <a:ext cx="3456000" cy="3456000"/>
          </a:xfrm>
        </p:spPr>
        <p:txBody>
          <a:bodyPr tIns="108000" anchor="t" anchorCtr="0"/>
          <a:lstStyle>
            <a:lvl1pPr marL="0" indent="0" algn="ctr">
              <a:buNone/>
              <a:defRPr sz="1400">
                <a:solidFill>
                  <a:schemeClr val="bg1"/>
                </a:solidFill>
              </a:defRPr>
            </a:lvl1pPr>
          </a:lstStyle>
          <a:p>
            <a:r>
              <a:rPr lang="da-DK" dirty="0"/>
              <a:t>Klik på rammen og klik bagefter på indsæt billede fra fil</a:t>
            </a:r>
          </a:p>
        </p:txBody>
      </p:sp>
    </p:spTree>
    <p:extLst>
      <p:ext uri="{BB962C8B-B14F-4D97-AF65-F5344CB8AC3E}">
        <p14:creationId xmlns:p14="http://schemas.microsoft.com/office/powerpoint/2010/main" val="15476717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730250" y="1805174"/>
            <a:ext cx="7092000" cy="4109625"/>
          </a:xfrm>
        </p:spPr>
        <p:txBody>
          <a:bodyPr anchor="t" anchorCtr="0"/>
          <a:lstStyle>
            <a:lvl1pPr algn="l">
              <a:defRPr sz="6000">
                <a:solidFill>
                  <a:schemeClr val="bg1"/>
                </a:solidFill>
              </a:defRPr>
            </a:lvl1pPr>
          </a:lstStyle>
          <a:p>
            <a:r>
              <a:rPr lang="da-DK" dirty="0"/>
              <a:t>Klik og indsæt tekst max 5 linjer</a:t>
            </a:r>
          </a:p>
        </p:txBody>
      </p:sp>
      <p:sp>
        <p:nvSpPr>
          <p:cNvPr id="14" name="Footer Placeholder 13"/>
          <p:cNvSpPr>
            <a:spLocks noGrp="1"/>
          </p:cNvSpPr>
          <p:nvPr>
            <p:ph type="ftr" sz="quarter" idx="11"/>
          </p:nvPr>
        </p:nvSpPr>
        <p:spPr/>
        <p:txBody>
          <a:bodyPr/>
          <a:lstStyle/>
          <a:p>
            <a:r>
              <a:rPr lang="da-DK"/>
              <a:t>Styrelsen for Institutioner og Uddannelsesstøtte, august 2019. </a:t>
            </a:r>
            <a:endParaRPr lang="da-DK" dirty="0"/>
          </a:p>
        </p:txBody>
      </p:sp>
      <p:sp>
        <p:nvSpPr>
          <p:cNvPr id="15" name="Slide Number Placeholder 14"/>
          <p:cNvSpPr>
            <a:spLocks noGrp="1"/>
          </p:cNvSpPr>
          <p:nvPr>
            <p:ph type="sldNum" sz="quarter" idx="12"/>
          </p:nvPr>
        </p:nvSpPr>
        <p:spPr/>
        <p:txBody>
          <a:bodyPr/>
          <a:lstStyle/>
          <a:p>
            <a:pPr algn="l"/>
            <a:r>
              <a:rPr lang="da-DK" dirty="0"/>
              <a:t>Side </a:t>
            </a:r>
            <a:fld id="{24C8C45C-947F-4981-8B3F-4F32E973C901}" type="slidenum">
              <a:rPr lang="da-DK" smtClean="0"/>
              <a:pPr algn="l"/>
              <a:t>‹nr.›</a:t>
            </a:fld>
            <a:endParaRPr lang="da-DK" dirty="0"/>
          </a:p>
        </p:txBody>
      </p:sp>
      <p:sp>
        <p:nvSpPr>
          <p:cNvPr id="13" name="Date Placeholder 12" hidden="1"/>
          <p:cNvSpPr>
            <a:spLocks noGrp="1"/>
          </p:cNvSpPr>
          <p:nvPr>
            <p:ph type="dt" sz="half" idx="10"/>
          </p:nvPr>
        </p:nvSpPr>
        <p:spPr/>
        <p:txBody>
          <a:bodyPr/>
          <a:lstStyle/>
          <a:p>
            <a:endParaRPr lang="da-DK" dirty="0"/>
          </a:p>
        </p:txBody>
      </p:sp>
      <p:sp>
        <p:nvSpPr>
          <p:cNvPr id="8" name="Picture Placeholder 4">
            <a:extLst>
              <a:ext uri="{FF2B5EF4-FFF2-40B4-BE49-F238E27FC236}">
                <a16:creationId xmlns:a16="http://schemas.microsoft.com/office/drawing/2014/main" id="{E054143E-3676-42C2-8EEB-AAB676B8D543}"/>
              </a:ext>
            </a:extLst>
          </p:cNvPr>
          <p:cNvSpPr>
            <a:spLocks noGrp="1"/>
          </p:cNvSpPr>
          <p:nvPr>
            <p:ph type="pic" sz="quarter" idx="15" hasCustomPrompt="1"/>
          </p:nvPr>
        </p:nvSpPr>
        <p:spPr>
          <a:xfrm>
            <a:off x="8002800" y="2458800"/>
            <a:ext cx="3456000" cy="3456000"/>
          </a:xfrm>
        </p:spPr>
        <p:txBody>
          <a:bodyPr tIns="108000" anchor="t" anchorCtr="0"/>
          <a:lstStyle>
            <a:lvl1pPr marL="0" indent="0" algn="ctr">
              <a:buNone/>
              <a:defRPr sz="1400">
                <a:solidFill>
                  <a:schemeClr val="bg1"/>
                </a:solidFill>
              </a:defRPr>
            </a:lvl1pPr>
          </a:lstStyle>
          <a:p>
            <a:r>
              <a:rPr lang="da-DK" dirty="0"/>
              <a:t>Klik på rammen og klik bagefter på indsæt billede fra fil</a:t>
            </a:r>
          </a:p>
        </p:txBody>
      </p:sp>
    </p:spTree>
    <p:extLst>
      <p:ext uri="{BB962C8B-B14F-4D97-AF65-F5344CB8AC3E}">
        <p14:creationId xmlns:p14="http://schemas.microsoft.com/office/powerpoint/2010/main" val="11710807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el og Figur (A)">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223CDF8-5301-4A36-BBE1-45AA7CF77F71}"/>
              </a:ext>
            </a:extLst>
          </p:cNvPr>
          <p:cNvSpPr>
            <a:spLocks noGrp="1"/>
          </p:cNvSpPr>
          <p:nvPr>
            <p:ph type="title" hasCustomPrompt="1"/>
          </p:nvPr>
        </p:nvSpPr>
        <p:spPr/>
        <p:txBody>
          <a:bodyPr/>
          <a:lstStyle/>
          <a:p>
            <a:r>
              <a:rPr lang="da-DK" dirty="0"/>
              <a:t>Klik for at redigere i master</a:t>
            </a:r>
          </a:p>
        </p:txBody>
      </p:sp>
      <p:sp>
        <p:nvSpPr>
          <p:cNvPr id="9" name="Pladsholder til indhold 8">
            <a:extLst>
              <a:ext uri="{FF2B5EF4-FFF2-40B4-BE49-F238E27FC236}">
                <a16:creationId xmlns:a16="http://schemas.microsoft.com/office/drawing/2014/main" id="{761178C2-A92E-438B-BE53-4F442A0449AE}"/>
              </a:ext>
            </a:extLst>
          </p:cNvPr>
          <p:cNvSpPr>
            <a:spLocks noGrp="1"/>
          </p:cNvSpPr>
          <p:nvPr>
            <p:ph sz="quarter" idx="13" hasCustomPrompt="1"/>
          </p:nvPr>
        </p:nvSpPr>
        <p:spPr>
          <a:xfrm>
            <a:off x="730250" y="1876425"/>
            <a:ext cx="10728000" cy="4038600"/>
          </a:xfrm>
        </p:spPr>
        <p:txBody>
          <a:bodyPr/>
          <a:lstStyle>
            <a:lvl1pPr>
              <a:defRPr/>
            </a:lvl1pPr>
          </a:lstStyle>
          <a:p>
            <a:pPr lvl="0"/>
            <a:r>
              <a:rPr lang="da-DK" dirty="0"/>
              <a:t>Klik for at indsætte graf/tabel</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Footer Placeholder 10"/>
          <p:cNvSpPr>
            <a:spLocks noGrp="1"/>
          </p:cNvSpPr>
          <p:nvPr>
            <p:ph type="ftr" sz="quarter" idx="11"/>
          </p:nvPr>
        </p:nvSpPr>
        <p:spPr/>
        <p:txBody>
          <a:bodyPr/>
          <a:lstStyle/>
          <a:p>
            <a:r>
              <a:rPr lang="da-DK"/>
              <a:t>Styrelsen for Institutioner og Uddannelsesstøtte, august 2019. </a:t>
            </a:r>
            <a:endParaRPr lang="da-DK" dirty="0"/>
          </a:p>
        </p:txBody>
      </p:sp>
      <p:sp>
        <p:nvSpPr>
          <p:cNvPr id="12" name="Slide Number Placeholder 11"/>
          <p:cNvSpPr>
            <a:spLocks noGrp="1"/>
          </p:cNvSpPr>
          <p:nvPr>
            <p:ph type="sldNum" sz="quarter" idx="12"/>
          </p:nvPr>
        </p:nvSpPr>
        <p:spPr/>
        <p:txBody>
          <a:bodyPr/>
          <a:lstStyle/>
          <a:p>
            <a:pPr algn="l"/>
            <a:r>
              <a:rPr lang="da-DK" dirty="0"/>
              <a:t>Side </a:t>
            </a:r>
            <a:fld id="{24C8C45C-947F-4981-8B3F-4F32E973C901}" type="slidenum">
              <a:rPr lang="da-DK" smtClean="0"/>
              <a:pPr algn="l"/>
              <a:t>‹nr.›</a:t>
            </a:fld>
            <a:endParaRPr lang="da-DK" dirty="0"/>
          </a:p>
        </p:txBody>
      </p:sp>
      <p:sp>
        <p:nvSpPr>
          <p:cNvPr id="10" name="Date Placeholder 9" hidden="1"/>
          <p:cNvSpPr>
            <a:spLocks noGrp="1"/>
          </p:cNvSpPr>
          <p:nvPr>
            <p:ph type="dt" sz="half" idx="10"/>
          </p:nvPr>
        </p:nvSpPr>
        <p:spPr/>
        <p:txBody>
          <a:bodyPr/>
          <a:lstStyle/>
          <a:p>
            <a:endParaRPr lang="da-DK" dirty="0"/>
          </a:p>
        </p:txBody>
      </p:sp>
    </p:spTree>
    <p:extLst>
      <p:ext uri="{BB962C8B-B14F-4D97-AF65-F5344CB8AC3E}">
        <p14:creationId xmlns:p14="http://schemas.microsoft.com/office/powerpoint/2010/main" val="978773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088137193"/>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4186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Tree>
    <p:extLst>
      <p:ext uri="{BB962C8B-B14F-4D97-AF65-F5344CB8AC3E}">
        <p14:creationId xmlns:p14="http://schemas.microsoft.com/office/powerpoint/2010/main" val="86140854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el og Figur (B)">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223CDF8-5301-4A36-BBE1-45AA7CF77F71}"/>
              </a:ext>
            </a:extLst>
          </p:cNvPr>
          <p:cNvSpPr>
            <a:spLocks noGrp="1"/>
          </p:cNvSpPr>
          <p:nvPr>
            <p:ph type="title" hasCustomPrompt="1"/>
          </p:nvPr>
        </p:nvSpPr>
        <p:spPr>
          <a:xfrm>
            <a:off x="730250" y="516468"/>
            <a:ext cx="10728960" cy="934890"/>
          </a:xfrm>
        </p:spPr>
        <p:txBody>
          <a:bodyPr/>
          <a:lstStyle/>
          <a:p>
            <a:r>
              <a:rPr lang="da-DK" noProof="0" dirty="0"/>
              <a:t>Klik for at redigere i master</a:t>
            </a:r>
          </a:p>
        </p:txBody>
      </p:sp>
      <p:sp>
        <p:nvSpPr>
          <p:cNvPr id="11" name="Footer Placeholder 10"/>
          <p:cNvSpPr>
            <a:spLocks noGrp="1"/>
          </p:cNvSpPr>
          <p:nvPr>
            <p:ph type="ftr" sz="quarter" idx="11"/>
          </p:nvPr>
        </p:nvSpPr>
        <p:spPr/>
        <p:txBody>
          <a:bodyPr/>
          <a:lstStyle/>
          <a:p>
            <a:r>
              <a:rPr lang="da-DK"/>
              <a:t>Styrelsen for Institutioner og Uddannelsesstøtte, august 2019. </a:t>
            </a:r>
            <a:endParaRPr lang="da-DK" dirty="0"/>
          </a:p>
        </p:txBody>
      </p:sp>
      <p:sp>
        <p:nvSpPr>
          <p:cNvPr id="12" name="Slide Number Placeholder 11"/>
          <p:cNvSpPr>
            <a:spLocks noGrp="1"/>
          </p:cNvSpPr>
          <p:nvPr>
            <p:ph type="sldNum" sz="quarter" idx="12"/>
          </p:nvPr>
        </p:nvSpPr>
        <p:spPr/>
        <p:txBody>
          <a:bodyPr/>
          <a:lstStyle/>
          <a:p>
            <a:pPr algn="l"/>
            <a:r>
              <a:rPr lang="da-DK"/>
              <a:t>Side </a:t>
            </a:r>
            <a:fld id="{24C8C45C-947F-4981-8B3F-4F32E973C901}" type="slidenum">
              <a:rPr lang="da-DK" smtClean="0"/>
              <a:pPr algn="l"/>
              <a:t>‹nr.›</a:t>
            </a:fld>
            <a:endParaRPr lang="da-DK" dirty="0"/>
          </a:p>
        </p:txBody>
      </p:sp>
      <p:sp>
        <p:nvSpPr>
          <p:cNvPr id="10" name="Date Placeholder 9" hidden="1"/>
          <p:cNvSpPr>
            <a:spLocks noGrp="1"/>
          </p:cNvSpPr>
          <p:nvPr>
            <p:ph type="dt" sz="half" idx="10"/>
          </p:nvPr>
        </p:nvSpPr>
        <p:spPr/>
        <p:txBody>
          <a:bodyPr/>
          <a:lstStyle/>
          <a:p>
            <a:endParaRPr lang="da-DK" dirty="0"/>
          </a:p>
        </p:txBody>
      </p:sp>
      <p:sp>
        <p:nvSpPr>
          <p:cNvPr id="16" name="Pladsholder til indhold 8">
            <a:extLst>
              <a:ext uri="{FF2B5EF4-FFF2-40B4-BE49-F238E27FC236}">
                <a16:creationId xmlns:a16="http://schemas.microsoft.com/office/drawing/2014/main" id="{F48DF964-2083-4EF7-B969-6783F2DDB1FC}"/>
              </a:ext>
            </a:extLst>
          </p:cNvPr>
          <p:cNvSpPr>
            <a:spLocks noGrp="1"/>
          </p:cNvSpPr>
          <p:nvPr>
            <p:ph sz="quarter" idx="13" hasCustomPrompt="1"/>
          </p:nvPr>
        </p:nvSpPr>
        <p:spPr>
          <a:xfrm>
            <a:off x="730250" y="2282792"/>
            <a:ext cx="10728000" cy="3600000"/>
          </a:xfr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7" name="Pladsholder til tekst 2">
            <a:extLst>
              <a:ext uri="{FF2B5EF4-FFF2-40B4-BE49-F238E27FC236}">
                <a16:creationId xmlns:a16="http://schemas.microsoft.com/office/drawing/2014/main" id="{C5DA3B6F-33CB-4F40-B31A-542F554C861B}"/>
              </a:ext>
            </a:extLst>
          </p:cNvPr>
          <p:cNvSpPr>
            <a:spLocks noGrp="1"/>
          </p:cNvSpPr>
          <p:nvPr>
            <p:ph type="body" sz="quarter" idx="14" hasCustomPrompt="1"/>
          </p:nvPr>
        </p:nvSpPr>
        <p:spPr>
          <a:xfrm>
            <a:off x="730250" y="1568951"/>
            <a:ext cx="10728000" cy="309562"/>
          </a:xfrm>
        </p:spPr>
        <p:txBody>
          <a:bodyPr/>
          <a:lstStyle>
            <a:lvl1pPr marL="0" indent="0">
              <a:buNone/>
              <a:defRPr sz="1500" b="1">
                <a:solidFill>
                  <a:srgbClr val="8679B4"/>
                </a:solidFill>
              </a:defRPr>
            </a:lvl1pPr>
          </a:lstStyle>
          <a:p>
            <a:pPr lvl="0"/>
            <a:r>
              <a:rPr lang="da-DK" dirty="0"/>
              <a:t>Indsæt Figur nr.</a:t>
            </a:r>
          </a:p>
        </p:txBody>
      </p:sp>
      <p:sp>
        <p:nvSpPr>
          <p:cNvPr id="18" name="Pladsholder til tekst 2">
            <a:extLst>
              <a:ext uri="{FF2B5EF4-FFF2-40B4-BE49-F238E27FC236}">
                <a16:creationId xmlns:a16="http://schemas.microsoft.com/office/drawing/2014/main" id="{F1DE0E52-9578-4770-A2E7-4B823AA19FBB}"/>
              </a:ext>
            </a:extLst>
          </p:cNvPr>
          <p:cNvSpPr>
            <a:spLocks noGrp="1"/>
          </p:cNvSpPr>
          <p:nvPr>
            <p:ph type="body" sz="quarter" idx="15" hasCustomPrompt="1"/>
          </p:nvPr>
        </p:nvSpPr>
        <p:spPr>
          <a:xfrm>
            <a:off x="730250" y="1900329"/>
            <a:ext cx="10728000" cy="309562"/>
          </a:xfrm>
        </p:spPr>
        <p:txBody>
          <a:bodyPr/>
          <a:lstStyle>
            <a:lvl1pPr marL="0" indent="0">
              <a:buNone/>
              <a:defRPr sz="1500" b="1">
                <a:solidFill>
                  <a:schemeClr val="tx1"/>
                </a:solidFill>
              </a:defRPr>
            </a:lvl1pPr>
          </a:lstStyle>
          <a:p>
            <a:pPr lvl="0"/>
            <a:r>
              <a:rPr lang="da-DK" dirty="0"/>
              <a:t>Indsæt Figurtitel</a:t>
            </a:r>
          </a:p>
        </p:txBody>
      </p:sp>
      <p:sp>
        <p:nvSpPr>
          <p:cNvPr id="19" name="Pladsholder til tekst 2">
            <a:extLst>
              <a:ext uri="{FF2B5EF4-FFF2-40B4-BE49-F238E27FC236}">
                <a16:creationId xmlns:a16="http://schemas.microsoft.com/office/drawing/2014/main" id="{0B6B60B4-17F0-436C-8C38-9D41393188D1}"/>
              </a:ext>
            </a:extLst>
          </p:cNvPr>
          <p:cNvSpPr>
            <a:spLocks noGrp="1"/>
          </p:cNvSpPr>
          <p:nvPr>
            <p:ph type="body" sz="quarter" idx="16" hasCustomPrompt="1"/>
          </p:nvPr>
        </p:nvSpPr>
        <p:spPr>
          <a:xfrm>
            <a:off x="730250" y="5998844"/>
            <a:ext cx="10728000" cy="180000"/>
          </a:xfrm>
        </p:spPr>
        <p:txBody>
          <a:bodyPr/>
          <a:lstStyle>
            <a:lvl1pPr marL="0" indent="0">
              <a:buNone/>
              <a:defRPr sz="900" b="0">
                <a:solidFill>
                  <a:srgbClr val="595959"/>
                </a:solidFill>
              </a:defRPr>
            </a:lvl1pPr>
          </a:lstStyle>
          <a:p>
            <a:pPr lvl="0"/>
            <a:r>
              <a:rPr lang="da-DK" dirty="0"/>
              <a:t>Indsæt Anmærkning</a:t>
            </a:r>
          </a:p>
        </p:txBody>
      </p:sp>
      <p:sp>
        <p:nvSpPr>
          <p:cNvPr id="20" name="Pladsholder til tekst 2">
            <a:extLst>
              <a:ext uri="{FF2B5EF4-FFF2-40B4-BE49-F238E27FC236}">
                <a16:creationId xmlns:a16="http://schemas.microsoft.com/office/drawing/2014/main" id="{F2A2E4A9-589D-4370-9858-69943B839D2D}"/>
              </a:ext>
            </a:extLst>
          </p:cNvPr>
          <p:cNvSpPr>
            <a:spLocks noGrp="1"/>
          </p:cNvSpPr>
          <p:nvPr>
            <p:ph type="body" sz="quarter" idx="17" hasCustomPrompt="1"/>
          </p:nvPr>
        </p:nvSpPr>
        <p:spPr>
          <a:xfrm>
            <a:off x="730250" y="6194346"/>
            <a:ext cx="10728000" cy="180000"/>
          </a:xfrm>
        </p:spPr>
        <p:txBody>
          <a:bodyPr/>
          <a:lstStyle>
            <a:lvl1pPr marL="0" indent="0">
              <a:buNone/>
              <a:defRPr sz="900" b="0" i="1">
                <a:solidFill>
                  <a:srgbClr val="595959"/>
                </a:solidFill>
              </a:defRPr>
            </a:lvl1pPr>
          </a:lstStyle>
          <a:p>
            <a:pPr lvl="0"/>
            <a:r>
              <a:rPr lang="da-DK" dirty="0"/>
              <a:t>Indsæt Kilde</a:t>
            </a:r>
          </a:p>
        </p:txBody>
      </p:sp>
    </p:spTree>
    <p:extLst>
      <p:ext uri="{BB962C8B-B14F-4D97-AF65-F5344CB8AC3E}">
        <p14:creationId xmlns:p14="http://schemas.microsoft.com/office/powerpoint/2010/main" val="292532400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el og 2x Figur (B)">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223CDF8-5301-4A36-BBE1-45AA7CF77F71}"/>
              </a:ext>
            </a:extLst>
          </p:cNvPr>
          <p:cNvSpPr>
            <a:spLocks noGrp="1"/>
          </p:cNvSpPr>
          <p:nvPr>
            <p:ph type="title" hasCustomPrompt="1"/>
          </p:nvPr>
        </p:nvSpPr>
        <p:spPr>
          <a:xfrm>
            <a:off x="730250" y="516468"/>
            <a:ext cx="10728960" cy="934890"/>
          </a:xfrm>
        </p:spPr>
        <p:txBody>
          <a:bodyPr/>
          <a:lstStyle/>
          <a:p>
            <a:r>
              <a:rPr lang="da-DK"/>
              <a:t>Klik for at redigere i master</a:t>
            </a:r>
            <a:endParaRPr lang="da-DK" dirty="0"/>
          </a:p>
        </p:txBody>
      </p:sp>
      <p:sp>
        <p:nvSpPr>
          <p:cNvPr id="11" name="Footer Placeholder 10"/>
          <p:cNvSpPr>
            <a:spLocks noGrp="1"/>
          </p:cNvSpPr>
          <p:nvPr>
            <p:ph type="ftr" sz="quarter" idx="11"/>
          </p:nvPr>
        </p:nvSpPr>
        <p:spPr/>
        <p:txBody>
          <a:bodyPr/>
          <a:lstStyle/>
          <a:p>
            <a:r>
              <a:rPr lang="da-DK"/>
              <a:t>Styrelsen for Institutioner og Uddannelsesstøtte, august 2019. </a:t>
            </a:r>
            <a:endParaRPr lang="da-DK" dirty="0"/>
          </a:p>
        </p:txBody>
      </p:sp>
      <p:sp>
        <p:nvSpPr>
          <p:cNvPr id="12" name="Slide Number Placeholder 11"/>
          <p:cNvSpPr>
            <a:spLocks noGrp="1"/>
          </p:cNvSpPr>
          <p:nvPr>
            <p:ph type="sldNum" sz="quarter" idx="12"/>
          </p:nvPr>
        </p:nvSpPr>
        <p:spPr/>
        <p:txBody>
          <a:bodyPr/>
          <a:lstStyle/>
          <a:p>
            <a:pPr algn="l"/>
            <a:r>
              <a:rPr lang="da-DK"/>
              <a:t>Side </a:t>
            </a:r>
            <a:fld id="{24C8C45C-947F-4981-8B3F-4F32E973C901}" type="slidenum">
              <a:rPr lang="da-DK" smtClean="0"/>
              <a:pPr algn="l"/>
              <a:t>‹nr.›</a:t>
            </a:fld>
            <a:endParaRPr lang="da-DK" dirty="0"/>
          </a:p>
        </p:txBody>
      </p:sp>
      <p:sp>
        <p:nvSpPr>
          <p:cNvPr id="10" name="Date Placeholder 9" hidden="1"/>
          <p:cNvSpPr>
            <a:spLocks noGrp="1"/>
          </p:cNvSpPr>
          <p:nvPr>
            <p:ph type="dt" sz="half" idx="10"/>
          </p:nvPr>
        </p:nvSpPr>
        <p:spPr/>
        <p:txBody>
          <a:bodyPr/>
          <a:lstStyle/>
          <a:p>
            <a:endParaRPr lang="da-DK" dirty="0"/>
          </a:p>
        </p:txBody>
      </p:sp>
      <p:sp>
        <p:nvSpPr>
          <p:cNvPr id="21" name="Pladsholder til indhold 8">
            <a:extLst>
              <a:ext uri="{FF2B5EF4-FFF2-40B4-BE49-F238E27FC236}">
                <a16:creationId xmlns:a16="http://schemas.microsoft.com/office/drawing/2014/main" id="{0CEDD6F0-76E2-4724-BE6D-D221EFBB086E}"/>
              </a:ext>
            </a:extLst>
          </p:cNvPr>
          <p:cNvSpPr>
            <a:spLocks noGrp="1"/>
          </p:cNvSpPr>
          <p:nvPr>
            <p:ph sz="quarter" idx="13" hasCustomPrompt="1"/>
          </p:nvPr>
        </p:nvSpPr>
        <p:spPr>
          <a:xfrm>
            <a:off x="729296" y="2281431"/>
            <a:ext cx="5256000" cy="3600000"/>
          </a:xfr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Pladsholder til tekst 2">
            <a:extLst>
              <a:ext uri="{FF2B5EF4-FFF2-40B4-BE49-F238E27FC236}">
                <a16:creationId xmlns:a16="http://schemas.microsoft.com/office/drawing/2014/main" id="{F90797C4-BD58-499D-ADBE-F1965C9184BA}"/>
              </a:ext>
            </a:extLst>
          </p:cNvPr>
          <p:cNvSpPr>
            <a:spLocks noGrp="1"/>
          </p:cNvSpPr>
          <p:nvPr>
            <p:ph type="body" sz="quarter" idx="14" hasCustomPrompt="1"/>
          </p:nvPr>
        </p:nvSpPr>
        <p:spPr>
          <a:xfrm>
            <a:off x="730249" y="1568951"/>
            <a:ext cx="5256000" cy="309562"/>
          </a:xfrm>
        </p:spPr>
        <p:txBody>
          <a:bodyPr/>
          <a:lstStyle>
            <a:lvl1pPr marL="0" indent="0">
              <a:buNone/>
              <a:defRPr sz="1500" b="1">
                <a:solidFill>
                  <a:srgbClr val="8679B4"/>
                </a:solidFill>
              </a:defRPr>
            </a:lvl1pPr>
          </a:lstStyle>
          <a:p>
            <a:pPr lvl="0"/>
            <a:r>
              <a:rPr lang="da-DK" dirty="0"/>
              <a:t>Indsæt Figur nr.</a:t>
            </a:r>
          </a:p>
        </p:txBody>
      </p:sp>
      <p:sp>
        <p:nvSpPr>
          <p:cNvPr id="23" name="Pladsholder til tekst 2">
            <a:extLst>
              <a:ext uri="{FF2B5EF4-FFF2-40B4-BE49-F238E27FC236}">
                <a16:creationId xmlns:a16="http://schemas.microsoft.com/office/drawing/2014/main" id="{1F9E1E34-1751-49CA-A5BE-4CD0035FF4E3}"/>
              </a:ext>
            </a:extLst>
          </p:cNvPr>
          <p:cNvSpPr>
            <a:spLocks noGrp="1"/>
          </p:cNvSpPr>
          <p:nvPr>
            <p:ph type="body" sz="quarter" idx="15" hasCustomPrompt="1"/>
          </p:nvPr>
        </p:nvSpPr>
        <p:spPr>
          <a:xfrm>
            <a:off x="730249" y="1900329"/>
            <a:ext cx="5256000" cy="309562"/>
          </a:xfrm>
        </p:spPr>
        <p:txBody>
          <a:bodyPr/>
          <a:lstStyle>
            <a:lvl1pPr marL="0" indent="0">
              <a:buNone/>
              <a:defRPr sz="1500" b="1">
                <a:solidFill>
                  <a:schemeClr val="tx1"/>
                </a:solidFill>
              </a:defRPr>
            </a:lvl1pPr>
          </a:lstStyle>
          <a:p>
            <a:pPr lvl="0"/>
            <a:r>
              <a:rPr lang="da-DK" dirty="0"/>
              <a:t>Indsæt Figurtitel</a:t>
            </a:r>
          </a:p>
        </p:txBody>
      </p:sp>
      <p:sp>
        <p:nvSpPr>
          <p:cNvPr id="24" name="Pladsholder til tekst 2">
            <a:extLst>
              <a:ext uri="{FF2B5EF4-FFF2-40B4-BE49-F238E27FC236}">
                <a16:creationId xmlns:a16="http://schemas.microsoft.com/office/drawing/2014/main" id="{527090E1-288B-4ACD-B3A8-CE10D01E1FA6}"/>
              </a:ext>
            </a:extLst>
          </p:cNvPr>
          <p:cNvSpPr>
            <a:spLocks noGrp="1"/>
          </p:cNvSpPr>
          <p:nvPr>
            <p:ph type="body" sz="quarter" idx="16" hasCustomPrompt="1"/>
          </p:nvPr>
        </p:nvSpPr>
        <p:spPr>
          <a:xfrm>
            <a:off x="730249" y="5998844"/>
            <a:ext cx="5256000" cy="180000"/>
          </a:xfrm>
        </p:spPr>
        <p:txBody>
          <a:bodyPr/>
          <a:lstStyle>
            <a:lvl1pPr marL="0" indent="0">
              <a:buNone/>
              <a:defRPr sz="900" b="0">
                <a:solidFill>
                  <a:srgbClr val="595959"/>
                </a:solidFill>
              </a:defRPr>
            </a:lvl1pPr>
          </a:lstStyle>
          <a:p>
            <a:pPr lvl="0"/>
            <a:r>
              <a:rPr lang="da-DK" dirty="0"/>
              <a:t>Indsæt Anmærkning</a:t>
            </a:r>
          </a:p>
        </p:txBody>
      </p:sp>
      <p:sp>
        <p:nvSpPr>
          <p:cNvPr id="25" name="Pladsholder til tekst 2">
            <a:extLst>
              <a:ext uri="{FF2B5EF4-FFF2-40B4-BE49-F238E27FC236}">
                <a16:creationId xmlns:a16="http://schemas.microsoft.com/office/drawing/2014/main" id="{971F2E9B-B40C-4B93-8ED3-DA2E6B9C62F1}"/>
              </a:ext>
            </a:extLst>
          </p:cNvPr>
          <p:cNvSpPr>
            <a:spLocks noGrp="1"/>
          </p:cNvSpPr>
          <p:nvPr>
            <p:ph type="body" sz="quarter" idx="17" hasCustomPrompt="1"/>
          </p:nvPr>
        </p:nvSpPr>
        <p:spPr>
          <a:xfrm>
            <a:off x="730249" y="6194346"/>
            <a:ext cx="5256000" cy="180000"/>
          </a:xfrm>
        </p:spPr>
        <p:txBody>
          <a:bodyPr/>
          <a:lstStyle>
            <a:lvl1pPr marL="0" indent="0">
              <a:buNone/>
              <a:defRPr sz="900" b="0" i="1">
                <a:solidFill>
                  <a:srgbClr val="595959"/>
                </a:solidFill>
              </a:defRPr>
            </a:lvl1pPr>
          </a:lstStyle>
          <a:p>
            <a:pPr lvl="0"/>
            <a:r>
              <a:rPr lang="da-DK" dirty="0"/>
              <a:t>Indsæt Kilde</a:t>
            </a:r>
          </a:p>
        </p:txBody>
      </p:sp>
      <p:sp>
        <p:nvSpPr>
          <p:cNvPr id="26" name="Pladsholder til indhold 8">
            <a:extLst>
              <a:ext uri="{FF2B5EF4-FFF2-40B4-BE49-F238E27FC236}">
                <a16:creationId xmlns:a16="http://schemas.microsoft.com/office/drawing/2014/main" id="{B2826025-833D-4A92-8795-AF7C11B7FFC8}"/>
              </a:ext>
            </a:extLst>
          </p:cNvPr>
          <p:cNvSpPr>
            <a:spLocks noGrp="1"/>
          </p:cNvSpPr>
          <p:nvPr>
            <p:ph sz="quarter" idx="18" hasCustomPrompt="1"/>
          </p:nvPr>
        </p:nvSpPr>
        <p:spPr>
          <a:xfrm>
            <a:off x="6203210" y="2281431"/>
            <a:ext cx="5256000" cy="3600000"/>
          </a:xfr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7" name="Pladsholder til tekst 2">
            <a:extLst>
              <a:ext uri="{FF2B5EF4-FFF2-40B4-BE49-F238E27FC236}">
                <a16:creationId xmlns:a16="http://schemas.microsoft.com/office/drawing/2014/main" id="{D5B66D2E-4825-47ED-A08F-BE3B27D12980}"/>
              </a:ext>
            </a:extLst>
          </p:cNvPr>
          <p:cNvSpPr>
            <a:spLocks noGrp="1"/>
          </p:cNvSpPr>
          <p:nvPr>
            <p:ph type="body" sz="quarter" idx="19" hasCustomPrompt="1"/>
          </p:nvPr>
        </p:nvSpPr>
        <p:spPr>
          <a:xfrm>
            <a:off x="6204163" y="1568951"/>
            <a:ext cx="5256000" cy="309562"/>
          </a:xfrm>
        </p:spPr>
        <p:txBody>
          <a:bodyPr/>
          <a:lstStyle>
            <a:lvl1pPr marL="0" indent="0">
              <a:buNone/>
              <a:defRPr sz="1500" b="1">
                <a:solidFill>
                  <a:srgbClr val="8679B4"/>
                </a:solidFill>
              </a:defRPr>
            </a:lvl1pPr>
          </a:lstStyle>
          <a:p>
            <a:pPr lvl="0"/>
            <a:r>
              <a:rPr lang="da-DK" dirty="0"/>
              <a:t>Indsæt Figur nr.</a:t>
            </a:r>
          </a:p>
        </p:txBody>
      </p:sp>
      <p:sp>
        <p:nvSpPr>
          <p:cNvPr id="28" name="Pladsholder til tekst 2">
            <a:extLst>
              <a:ext uri="{FF2B5EF4-FFF2-40B4-BE49-F238E27FC236}">
                <a16:creationId xmlns:a16="http://schemas.microsoft.com/office/drawing/2014/main" id="{2A04795F-11E7-4BC3-9FE3-1E1EC6205538}"/>
              </a:ext>
            </a:extLst>
          </p:cNvPr>
          <p:cNvSpPr>
            <a:spLocks noGrp="1"/>
          </p:cNvSpPr>
          <p:nvPr>
            <p:ph type="body" sz="quarter" idx="20" hasCustomPrompt="1"/>
          </p:nvPr>
        </p:nvSpPr>
        <p:spPr>
          <a:xfrm>
            <a:off x="6204163" y="1900329"/>
            <a:ext cx="5256000" cy="309562"/>
          </a:xfrm>
        </p:spPr>
        <p:txBody>
          <a:bodyPr/>
          <a:lstStyle>
            <a:lvl1pPr marL="0" indent="0">
              <a:buNone/>
              <a:defRPr sz="1500" b="1">
                <a:solidFill>
                  <a:schemeClr val="tx1"/>
                </a:solidFill>
              </a:defRPr>
            </a:lvl1pPr>
          </a:lstStyle>
          <a:p>
            <a:pPr lvl="0"/>
            <a:r>
              <a:rPr lang="da-DK" dirty="0"/>
              <a:t>Indsæt Figurtitel</a:t>
            </a:r>
          </a:p>
        </p:txBody>
      </p:sp>
      <p:sp>
        <p:nvSpPr>
          <p:cNvPr id="29" name="Pladsholder til tekst 2">
            <a:extLst>
              <a:ext uri="{FF2B5EF4-FFF2-40B4-BE49-F238E27FC236}">
                <a16:creationId xmlns:a16="http://schemas.microsoft.com/office/drawing/2014/main" id="{ECB1991D-0482-4DDC-8AA9-06AED6F52669}"/>
              </a:ext>
            </a:extLst>
          </p:cNvPr>
          <p:cNvSpPr>
            <a:spLocks noGrp="1"/>
          </p:cNvSpPr>
          <p:nvPr>
            <p:ph type="body" sz="quarter" idx="21" hasCustomPrompt="1"/>
          </p:nvPr>
        </p:nvSpPr>
        <p:spPr>
          <a:xfrm>
            <a:off x="6204163" y="5998844"/>
            <a:ext cx="5256000" cy="180000"/>
          </a:xfrm>
        </p:spPr>
        <p:txBody>
          <a:bodyPr/>
          <a:lstStyle>
            <a:lvl1pPr marL="0" indent="0">
              <a:buNone/>
              <a:defRPr sz="900" b="0">
                <a:solidFill>
                  <a:srgbClr val="595959"/>
                </a:solidFill>
              </a:defRPr>
            </a:lvl1pPr>
          </a:lstStyle>
          <a:p>
            <a:pPr lvl="0"/>
            <a:r>
              <a:rPr lang="da-DK" dirty="0"/>
              <a:t>Indsæt Anmærkning</a:t>
            </a:r>
          </a:p>
        </p:txBody>
      </p:sp>
      <p:sp>
        <p:nvSpPr>
          <p:cNvPr id="30" name="Pladsholder til tekst 2">
            <a:extLst>
              <a:ext uri="{FF2B5EF4-FFF2-40B4-BE49-F238E27FC236}">
                <a16:creationId xmlns:a16="http://schemas.microsoft.com/office/drawing/2014/main" id="{15A9E8B1-AC73-4F16-BF19-BBC0540C5652}"/>
              </a:ext>
            </a:extLst>
          </p:cNvPr>
          <p:cNvSpPr>
            <a:spLocks noGrp="1"/>
          </p:cNvSpPr>
          <p:nvPr>
            <p:ph type="body" sz="quarter" idx="22" hasCustomPrompt="1"/>
          </p:nvPr>
        </p:nvSpPr>
        <p:spPr>
          <a:xfrm>
            <a:off x="6204163" y="6194346"/>
            <a:ext cx="5256000" cy="180000"/>
          </a:xfrm>
        </p:spPr>
        <p:txBody>
          <a:bodyPr/>
          <a:lstStyle>
            <a:lvl1pPr marL="0" indent="0">
              <a:buNone/>
              <a:defRPr sz="900" b="0" i="1">
                <a:solidFill>
                  <a:srgbClr val="595959"/>
                </a:solidFill>
              </a:defRPr>
            </a:lvl1pPr>
          </a:lstStyle>
          <a:p>
            <a:pPr lvl="0"/>
            <a:r>
              <a:rPr lang="da-DK" dirty="0"/>
              <a:t>Indsæt Kilde</a:t>
            </a:r>
          </a:p>
        </p:txBody>
      </p:sp>
    </p:spTree>
    <p:extLst>
      <p:ext uri="{BB962C8B-B14F-4D97-AF65-F5344CB8AC3E}">
        <p14:creationId xmlns:p14="http://schemas.microsoft.com/office/powerpoint/2010/main" val="29477338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el og indhold + ikon">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CE56B84-887C-4EC9-BAB8-808341CCF6E5}"/>
              </a:ext>
            </a:extLst>
          </p:cNvPr>
          <p:cNvSpPr>
            <a:spLocks noGrp="1"/>
          </p:cNvSpPr>
          <p:nvPr>
            <p:ph type="title" hasCustomPrompt="1"/>
          </p:nvPr>
        </p:nvSpPr>
        <p:spPr/>
        <p:txBody>
          <a:bodyPr/>
          <a:lstStyle/>
          <a:p>
            <a:r>
              <a:rPr lang="da-DK" dirty="0"/>
              <a:t>Klik for at redigere i master</a:t>
            </a:r>
          </a:p>
        </p:txBody>
      </p:sp>
      <p:sp>
        <p:nvSpPr>
          <p:cNvPr id="4" name="Pladsholder til tekst 3">
            <a:extLst>
              <a:ext uri="{FF2B5EF4-FFF2-40B4-BE49-F238E27FC236}">
                <a16:creationId xmlns:a16="http://schemas.microsoft.com/office/drawing/2014/main" id="{8591A29E-DBA3-4B1A-818A-569AF601FB8F}"/>
              </a:ext>
            </a:extLst>
          </p:cNvPr>
          <p:cNvSpPr>
            <a:spLocks noGrp="1"/>
          </p:cNvSpPr>
          <p:nvPr>
            <p:ph type="body" sz="quarter" idx="18" hasCustomPrompt="1"/>
          </p:nvPr>
        </p:nvSpPr>
        <p:spPr>
          <a:xfrm>
            <a:off x="730250" y="1876425"/>
            <a:ext cx="7092000" cy="4038600"/>
          </a:xfr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Footer Placeholder 13"/>
          <p:cNvSpPr>
            <a:spLocks noGrp="1"/>
          </p:cNvSpPr>
          <p:nvPr>
            <p:ph type="ftr" sz="quarter" idx="15"/>
          </p:nvPr>
        </p:nvSpPr>
        <p:spPr/>
        <p:txBody>
          <a:bodyPr/>
          <a:lstStyle/>
          <a:p>
            <a:r>
              <a:rPr lang="da-DK"/>
              <a:t>Styrelsen for Institutioner og Uddannelsesstøtte, august 2019. </a:t>
            </a:r>
            <a:endParaRPr lang="da-DK" dirty="0"/>
          </a:p>
        </p:txBody>
      </p:sp>
      <p:sp>
        <p:nvSpPr>
          <p:cNvPr id="15" name="Slide Number Placeholder 14"/>
          <p:cNvSpPr>
            <a:spLocks noGrp="1"/>
          </p:cNvSpPr>
          <p:nvPr>
            <p:ph type="sldNum" sz="quarter" idx="16"/>
          </p:nvPr>
        </p:nvSpPr>
        <p:spPr/>
        <p:txBody>
          <a:bodyPr/>
          <a:lstStyle/>
          <a:p>
            <a:pPr algn="l"/>
            <a:r>
              <a:rPr lang="da-DK" dirty="0"/>
              <a:t>Side </a:t>
            </a:r>
            <a:fld id="{24C8C45C-947F-4981-8B3F-4F32E973C901}" type="slidenum">
              <a:rPr lang="da-DK" smtClean="0"/>
              <a:pPr algn="l"/>
              <a:t>‹nr.›</a:t>
            </a:fld>
            <a:endParaRPr lang="da-DK" dirty="0"/>
          </a:p>
        </p:txBody>
      </p:sp>
      <p:sp>
        <p:nvSpPr>
          <p:cNvPr id="13" name="Date Placeholder 12" hidden="1"/>
          <p:cNvSpPr>
            <a:spLocks noGrp="1"/>
          </p:cNvSpPr>
          <p:nvPr>
            <p:ph type="dt" sz="half" idx="14"/>
          </p:nvPr>
        </p:nvSpPr>
        <p:spPr/>
        <p:txBody>
          <a:bodyPr/>
          <a:lstStyle/>
          <a:p>
            <a:endParaRPr lang="da-DK" dirty="0"/>
          </a:p>
        </p:txBody>
      </p:sp>
      <p:sp>
        <p:nvSpPr>
          <p:cNvPr id="8" name="Picture Placeholder 4">
            <a:extLst>
              <a:ext uri="{FF2B5EF4-FFF2-40B4-BE49-F238E27FC236}">
                <a16:creationId xmlns:a16="http://schemas.microsoft.com/office/drawing/2014/main" id="{468B038E-4FBA-4E85-A439-F6BCDF8F6B67}"/>
              </a:ext>
            </a:extLst>
          </p:cNvPr>
          <p:cNvSpPr>
            <a:spLocks noGrp="1"/>
          </p:cNvSpPr>
          <p:nvPr>
            <p:ph type="pic" sz="quarter" idx="17" hasCustomPrompt="1"/>
          </p:nvPr>
        </p:nvSpPr>
        <p:spPr>
          <a:xfrm>
            <a:off x="8002800" y="2458800"/>
            <a:ext cx="3456000" cy="3456000"/>
          </a:xfrm>
        </p:spPr>
        <p:txBody>
          <a:bodyPr tIns="108000" anchor="t" anchorCtr="0"/>
          <a:lstStyle>
            <a:lvl1pPr marL="0" indent="0" algn="ctr">
              <a:buNone/>
              <a:defRPr sz="1400">
                <a:solidFill>
                  <a:schemeClr val="tx1"/>
                </a:solidFill>
              </a:defRPr>
            </a:lvl1pPr>
          </a:lstStyle>
          <a:p>
            <a:r>
              <a:rPr lang="da-DK" dirty="0"/>
              <a:t>Klik på rammen og klik bagefter på indsæt billede fra fil</a:t>
            </a:r>
          </a:p>
        </p:txBody>
      </p:sp>
    </p:spTree>
    <p:extLst>
      <p:ext uri="{BB962C8B-B14F-4D97-AF65-F5344CB8AC3E}">
        <p14:creationId xmlns:p14="http://schemas.microsoft.com/office/powerpoint/2010/main" val="172927943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el og indhold + ikon ">
    <p:spTree>
      <p:nvGrpSpPr>
        <p:cNvPr id="1" name=""/>
        <p:cNvGrpSpPr/>
        <p:nvPr/>
      </p:nvGrpSpPr>
      <p:grpSpPr>
        <a:xfrm>
          <a:off x="0" y="0"/>
          <a:ext cx="0" cy="0"/>
          <a:chOff x="0" y="0"/>
          <a:chExt cx="0" cy="0"/>
        </a:xfrm>
      </p:grpSpPr>
      <p:sp>
        <p:nvSpPr>
          <p:cNvPr id="8" name="Baggrund"/>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p:txBody>
          <a:bodyPr/>
          <a:lstStyle>
            <a:lvl1pPr>
              <a:defRPr>
                <a:solidFill>
                  <a:schemeClr val="bg1"/>
                </a:solidFill>
              </a:defRPr>
            </a:lvl1pPr>
          </a:lstStyle>
          <a:p>
            <a:r>
              <a:rPr lang="da-DK" dirty="0"/>
              <a:t>Klik for at redigere i master</a:t>
            </a:r>
            <a:endParaRPr lang="da-DK" noProof="0" dirty="0"/>
          </a:p>
        </p:txBody>
      </p:sp>
      <p:sp>
        <p:nvSpPr>
          <p:cNvPr id="4" name="Footer Placeholder 3"/>
          <p:cNvSpPr>
            <a:spLocks noGrp="1"/>
          </p:cNvSpPr>
          <p:nvPr>
            <p:ph type="ftr" sz="quarter" idx="15"/>
          </p:nvPr>
        </p:nvSpPr>
        <p:spPr/>
        <p:txBody>
          <a:bodyPr/>
          <a:lstStyle/>
          <a:p>
            <a:r>
              <a:rPr lang="da-DK"/>
              <a:t>Styrelsen for Institutioner og Uddannelsesstøtte, august 2019. </a:t>
            </a:r>
            <a:endParaRPr lang="da-DK" dirty="0"/>
          </a:p>
        </p:txBody>
      </p:sp>
      <p:sp>
        <p:nvSpPr>
          <p:cNvPr id="5" name="Slide Number Placeholder 4"/>
          <p:cNvSpPr>
            <a:spLocks noGrp="1"/>
          </p:cNvSpPr>
          <p:nvPr>
            <p:ph type="sldNum" sz="quarter" idx="16"/>
          </p:nvPr>
        </p:nvSpPr>
        <p:spPr/>
        <p:txBody>
          <a:bodyPr/>
          <a:lstStyle/>
          <a:p>
            <a:pPr algn="l"/>
            <a:r>
              <a:rPr lang="da-DK" dirty="0"/>
              <a:t>Side </a:t>
            </a:r>
            <a:fld id="{24C8C45C-947F-4981-8B3F-4F32E973C901}" type="slidenum">
              <a:rPr lang="da-DK" smtClean="0"/>
              <a:pPr algn="l"/>
              <a:t>‹nr.›</a:t>
            </a:fld>
            <a:endParaRPr lang="da-DK" dirty="0"/>
          </a:p>
        </p:txBody>
      </p:sp>
      <p:sp>
        <p:nvSpPr>
          <p:cNvPr id="3" name="Date Placeholder 2" hidden="1"/>
          <p:cNvSpPr>
            <a:spLocks noGrp="1"/>
          </p:cNvSpPr>
          <p:nvPr>
            <p:ph type="dt" sz="half" idx="14"/>
          </p:nvPr>
        </p:nvSpPr>
        <p:spPr/>
        <p:txBody>
          <a:bodyPr/>
          <a:lstStyle/>
          <a:p>
            <a:endParaRPr lang="da-DK" dirty="0"/>
          </a:p>
        </p:txBody>
      </p:sp>
      <p:sp>
        <p:nvSpPr>
          <p:cNvPr id="10" name="Picture Placeholder 4">
            <a:extLst>
              <a:ext uri="{FF2B5EF4-FFF2-40B4-BE49-F238E27FC236}">
                <a16:creationId xmlns:a16="http://schemas.microsoft.com/office/drawing/2014/main" id="{346B4166-7A89-4CD5-9E70-34C8FC121A4F}"/>
              </a:ext>
            </a:extLst>
          </p:cNvPr>
          <p:cNvSpPr>
            <a:spLocks noGrp="1"/>
          </p:cNvSpPr>
          <p:nvPr>
            <p:ph type="pic" sz="quarter" idx="17" hasCustomPrompt="1"/>
          </p:nvPr>
        </p:nvSpPr>
        <p:spPr>
          <a:xfrm>
            <a:off x="8002800" y="2458800"/>
            <a:ext cx="3456000" cy="3456000"/>
          </a:xfrm>
        </p:spPr>
        <p:txBody>
          <a:bodyPr tIns="108000" anchor="t" anchorCtr="0"/>
          <a:lstStyle>
            <a:lvl1pPr marL="0" indent="0" algn="ctr">
              <a:buNone/>
              <a:defRPr sz="1400">
                <a:solidFill>
                  <a:schemeClr val="bg1"/>
                </a:solidFill>
              </a:defRPr>
            </a:lvl1pPr>
          </a:lstStyle>
          <a:p>
            <a:r>
              <a:rPr lang="da-DK" dirty="0"/>
              <a:t>Klik på rammen og indsæt ikon fra Ikon siden</a:t>
            </a:r>
          </a:p>
        </p:txBody>
      </p:sp>
      <p:sp>
        <p:nvSpPr>
          <p:cNvPr id="7" name="Pladsholder til tekst 6">
            <a:extLst>
              <a:ext uri="{FF2B5EF4-FFF2-40B4-BE49-F238E27FC236}">
                <a16:creationId xmlns:a16="http://schemas.microsoft.com/office/drawing/2014/main" id="{AFE76902-DE98-42CE-976D-9B906AEF9581}"/>
              </a:ext>
            </a:extLst>
          </p:cNvPr>
          <p:cNvSpPr>
            <a:spLocks noGrp="1"/>
          </p:cNvSpPr>
          <p:nvPr>
            <p:ph type="body" sz="quarter" idx="18" hasCustomPrompt="1"/>
          </p:nvPr>
        </p:nvSpPr>
        <p:spPr>
          <a:xfrm>
            <a:off x="730249" y="1876425"/>
            <a:ext cx="7092000" cy="403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Tree>
    <p:extLst>
      <p:ext uri="{BB962C8B-B14F-4D97-AF65-F5344CB8AC3E}">
        <p14:creationId xmlns:p14="http://schemas.microsoft.com/office/powerpoint/2010/main" val="39587220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red tekstspalte - smalt billede">
    <p:spTree>
      <p:nvGrpSpPr>
        <p:cNvPr id="1" name=""/>
        <p:cNvGrpSpPr/>
        <p:nvPr/>
      </p:nvGrpSpPr>
      <p:grpSpPr>
        <a:xfrm>
          <a:off x="0" y="0"/>
          <a:ext cx="0" cy="0"/>
          <a:chOff x="0" y="0"/>
          <a:chExt cx="0" cy="0"/>
        </a:xfrm>
      </p:grpSpPr>
      <p:sp>
        <p:nvSpPr>
          <p:cNvPr id="9" name="Picture Placeholder 3"/>
          <p:cNvSpPr>
            <a:spLocks noGrp="1"/>
          </p:cNvSpPr>
          <p:nvPr>
            <p:ph type="pic" sz="quarter" idx="14"/>
          </p:nvPr>
        </p:nvSpPr>
        <p:spPr>
          <a:xfrm>
            <a:off x="8040163" y="1876425"/>
            <a:ext cx="3420000" cy="4038600"/>
          </a:xfrm>
        </p:spPr>
        <p:txBody>
          <a:bodyPr tIns="720000" anchor="ctr" anchorCtr="0"/>
          <a:lstStyle>
            <a:lvl1pPr marL="0" indent="0" algn="ctr">
              <a:buNone/>
              <a:defRPr sz="1400">
                <a:solidFill>
                  <a:schemeClr val="tx1"/>
                </a:solidFill>
              </a:defRPr>
            </a:lvl1pPr>
          </a:lstStyle>
          <a:p>
            <a:r>
              <a:rPr lang="da-DK"/>
              <a:t>Klik på ikonet for at tilføje et billede</a:t>
            </a:r>
            <a:endParaRPr lang="da-DK" dirty="0"/>
          </a:p>
        </p:txBody>
      </p:sp>
      <p:sp>
        <p:nvSpPr>
          <p:cNvPr id="11" name="Footer Placeholder 10"/>
          <p:cNvSpPr>
            <a:spLocks noGrp="1"/>
          </p:cNvSpPr>
          <p:nvPr>
            <p:ph type="ftr" sz="quarter" idx="16"/>
          </p:nvPr>
        </p:nvSpPr>
        <p:spPr/>
        <p:txBody>
          <a:bodyPr/>
          <a:lstStyle/>
          <a:p>
            <a:r>
              <a:rPr lang="da-DK"/>
              <a:t>Styrelsen for Institutioner og Uddannelsesstøtte, august 2019. </a:t>
            </a:r>
            <a:endParaRPr lang="da-DK" dirty="0"/>
          </a:p>
        </p:txBody>
      </p:sp>
      <p:sp>
        <p:nvSpPr>
          <p:cNvPr id="12" name="Slide Number Placeholder 11"/>
          <p:cNvSpPr>
            <a:spLocks noGrp="1"/>
          </p:cNvSpPr>
          <p:nvPr>
            <p:ph type="sldNum" sz="quarter" idx="17"/>
          </p:nvPr>
        </p:nvSpPr>
        <p:spPr/>
        <p:txBody>
          <a:bodyPr/>
          <a:lstStyle/>
          <a:p>
            <a:pPr algn="l"/>
            <a:r>
              <a:rPr lang="da-DK" dirty="0"/>
              <a:t>Side </a:t>
            </a:r>
            <a:fld id="{24C8C45C-947F-4981-8B3F-4F32E973C901}" type="slidenum">
              <a:rPr lang="da-DK" smtClean="0"/>
              <a:pPr algn="l"/>
              <a:t>‹nr.›</a:t>
            </a:fld>
            <a:endParaRPr lang="da-DK" dirty="0"/>
          </a:p>
        </p:txBody>
      </p:sp>
      <p:sp>
        <p:nvSpPr>
          <p:cNvPr id="10" name="Date Placeholder 9" hidden="1"/>
          <p:cNvSpPr>
            <a:spLocks noGrp="1"/>
          </p:cNvSpPr>
          <p:nvPr>
            <p:ph type="dt" sz="half" idx="15"/>
          </p:nvPr>
        </p:nvSpPr>
        <p:spPr/>
        <p:txBody>
          <a:bodyPr/>
          <a:lstStyle/>
          <a:p>
            <a:endParaRPr lang="da-DK" dirty="0"/>
          </a:p>
        </p:txBody>
      </p:sp>
      <p:sp>
        <p:nvSpPr>
          <p:cNvPr id="3" name="Titel 2">
            <a:extLst>
              <a:ext uri="{FF2B5EF4-FFF2-40B4-BE49-F238E27FC236}">
                <a16:creationId xmlns:a16="http://schemas.microsoft.com/office/drawing/2014/main" id="{78AA85DB-EB3B-4D7E-AC47-AF16FC55E2BE}"/>
              </a:ext>
            </a:extLst>
          </p:cNvPr>
          <p:cNvSpPr>
            <a:spLocks noGrp="1"/>
          </p:cNvSpPr>
          <p:nvPr>
            <p:ph type="title" hasCustomPrompt="1"/>
          </p:nvPr>
        </p:nvSpPr>
        <p:spPr/>
        <p:txBody>
          <a:bodyPr/>
          <a:lstStyle/>
          <a:p>
            <a:r>
              <a:rPr lang="da-DK" dirty="0"/>
              <a:t>Klik for at redigere i master</a:t>
            </a:r>
          </a:p>
        </p:txBody>
      </p:sp>
      <p:sp>
        <p:nvSpPr>
          <p:cNvPr id="13" name="TextBox 5">
            <a:extLst>
              <a:ext uri="{FF2B5EF4-FFF2-40B4-BE49-F238E27FC236}">
                <a16:creationId xmlns:a16="http://schemas.microsoft.com/office/drawing/2014/main" id="{344FB442-AF86-450D-AF67-7927B4ADDB2B}"/>
              </a:ext>
            </a:extLst>
          </p:cNvPr>
          <p:cNvSpPr txBox="1">
            <a:spLocks noChangeArrowheads="1"/>
          </p:cNvSpPr>
          <p:nvPr userDrawn="1"/>
        </p:nvSpPr>
        <p:spPr bwMode="auto">
          <a:xfrm>
            <a:off x="-2095500" y="3577516"/>
            <a:ext cx="19923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900" b="1" dirty="0">
                <a:solidFill>
                  <a:srgbClr val="464646"/>
                </a:solidFill>
                <a:latin typeface="+mn-lt"/>
              </a:rPr>
              <a:t>Få skarpe billeder</a:t>
            </a:r>
            <a:br>
              <a:rPr lang="da-DK" sz="900" b="1" dirty="0">
                <a:solidFill>
                  <a:srgbClr val="464646"/>
                </a:solidFill>
                <a:latin typeface="+mn-lt"/>
              </a:rPr>
            </a:br>
            <a:r>
              <a:rPr lang="da-DK" sz="900" b="0" dirty="0">
                <a:solidFill>
                  <a:srgbClr val="464646"/>
                </a:solidFill>
                <a:latin typeface="+mn-lt"/>
              </a:rPr>
              <a:t>Vælg billede</a:t>
            </a:r>
            <a:r>
              <a:rPr lang="da-DK" sz="900" b="0" baseline="0" dirty="0">
                <a:solidFill>
                  <a:srgbClr val="464646"/>
                </a:solidFill>
                <a:latin typeface="+mn-lt"/>
              </a:rPr>
              <a:t> </a:t>
            </a:r>
            <a:r>
              <a:rPr lang="da-DK" sz="900" b="0" dirty="0">
                <a:solidFill>
                  <a:srgbClr val="464646"/>
                </a:solidFill>
                <a:latin typeface="+mn-lt"/>
              </a:rPr>
              <a:t>med minimum</a:t>
            </a:r>
          </a:p>
          <a:p>
            <a:pPr algn="r" eaLnBrk="1" hangingPunct="1">
              <a:defRPr/>
            </a:pPr>
            <a:r>
              <a:rPr lang="da-DK" sz="900" b="0" kern="1200" dirty="0">
                <a:solidFill>
                  <a:srgbClr val="464646"/>
                </a:solidFill>
                <a:latin typeface="Arial" charset="0"/>
                <a:ea typeface="+mn-ea"/>
                <a:cs typeface="+mn-cs"/>
              </a:rPr>
              <a:t>883 x 1250 </a:t>
            </a:r>
            <a:r>
              <a:rPr lang="da-DK" sz="900" b="0" dirty="0">
                <a:solidFill>
                  <a:srgbClr val="464646"/>
                </a:solidFill>
                <a:latin typeface="+mn-lt"/>
              </a:rPr>
              <a:t>pixels</a:t>
            </a:r>
          </a:p>
        </p:txBody>
      </p:sp>
      <p:sp>
        <p:nvSpPr>
          <p:cNvPr id="4" name="Pladsholder til tekst 3">
            <a:extLst>
              <a:ext uri="{FF2B5EF4-FFF2-40B4-BE49-F238E27FC236}">
                <a16:creationId xmlns:a16="http://schemas.microsoft.com/office/drawing/2014/main" id="{E31ADD82-D0B6-41C2-9B7D-A954062E8107}"/>
              </a:ext>
            </a:extLst>
          </p:cNvPr>
          <p:cNvSpPr>
            <a:spLocks noGrp="1"/>
          </p:cNvSpPr>
          <p:nvPr>
            <p:ph type="body" sz="quarter" idx="18" hasCustomPrompt="1"/>
          </p:nvPr>
        </p:nvSpPr>
        <p:spPr>
          <a:xfrm>
            <a:off x="730249" y="1876425"/>
            <a:ext cx="7092000" cy="4038600"/>
          </a:xfr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36066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kst og billede i samme bredde">
    <p:spTree>
      <p:nvGrpSpPr>
        <p:cNvPr id="1" name=""/>
        <p:cNvGrpSpPr/>
        <p:nvPr/>
      </p:nvGrpSpPr>
      <p:grpSpPr>
        <a:xfrm>
          <a:off x="0" y="0"/>
          <a:ext cx="0" cy="0"/>
          <a:chOff x="0" y="0"/>
          <a:chExt cx="0" cy="0"/>
        </a:xfrm>
      </p:grpSpPr>
      <p:sp>
        <p:nvSpPr>
          <p:cNvPr id="9" name="Picture Placeholder 33"/>
          <p:cNvSpPr>
            <a:spLocks noGrp="1"/>
          </p:cNvSpPr>
          <p:nvPr>
            <p:ph type="pic" sz="quarter" idx="14"/>
          </p:nvPr>
        </p:nvSpPr>
        <p:spPr>
          <a:xfrm>
            <a:off x="6204163" y="1876425"/>
            <a:ext cx="5256000" cy="4038600"/>
          </a:xfrm>
        </p:spPr>
        <p:txBody>
          <a:bodyPr tIns="720000" anchor="ctr" anchorCtr="0"/>
          <a:lstStyle>
            <a:lvl1pPr marL="0" indent="0" algn="ctr">
              <a:buNone/>
              <a:defRPr sz="1400">
                <a:solidFill>
                  <a:schemeClr val="tx1"/>
                </a:solidFill>
              </a:defRPr>
            </a:lvl1pPr>
          </a:lstStyle>
          <a:p>
            <a:r>
              <a:rPr lang="da-DK"/>
              <a:t>Klik på ikonet for at tilføje et billede</a:t>
            </a:r>
            <a:endParaRPr lang="da-DK" dirty="0"/>
          </a:p>
        </p:txBody>
      </p:sp>
      <p:sp>
        <p:nvSpPr>
          <p:cNvPr id="8" name="Footer Placeholder 7"/>
          <p:cNvSpPr>
            <a:spLocks noGrp="1"/>
          </p:cNvSpPr>
          <p:nvPr>
            <p:ph type="ftr" sz="quarter" idx="16"/>
          </p:nvPr>
        </p:nvSpPr>
        <p:spPr/>
        <p:txBody>
          <a:bodyPr/>
          <a:lstStyle/>
          <a:p>
            <a:r>
              <a:rPr lang="da-DK"/>
              <a:t>Styrelsen for Institutioner og Uddannelsesstøtte, august 2019. </a:t>
            </a:r>
            <a:endParaRPr lang="da-DK" dirty="0"/>
          </a:p>
        </p:txBody>
      </p:sp>
      <p:sp>
        <p:nvSpPr>
          <p:cNvPr id="10" name="Slide Number Placeholder 9"/>
          <p:cNvSpPr>
            <a:spLocks noGrp="1"/>
          </p:cNvSpPr>
          <p:nvPr>
            <p:ph type="sldNum" sz="quarter" idx="17"/>
          </p:nvPr>
        </p:nvSpPr>
        <p:spPr/>
        <p:txBody>
          <a:bodyPr/>
          <a:lstStyle/>
          <a:p>
            <a:pPr algn="l"/>
            <a:r>
              <a:rPr lang="da-DK" dirty="0"/>
              <a:t>Side </a:t>
            </a:r>
            <a:fld id="{24C8C45C-947F-4981-8B3F-4F32E973C901}" type="slidenum">
              <a:rPr lang="da-DK" smtClean="0"/>
              <a:pPr algn="l"/>
              <a:t>‹nr.›</a:t>
            </a:fld>
            <a:endParaRPr lang="da-DK" dirty="0"/>
          </a:p>
        </p:txBody>
      </p:sp>
      <p:sp>
        <p:nvSpPr>
          <p:cNvPr id="6" name="Date Placeholder 5" hidden="1"/>
          <p:cNvSpPr>
            <a:spLocks noGrp="1"/>
          </p:cNvSpPr>
          <p:nvPr>
            <p:ph type="dt" sz="half" idx="15"/>
          </p:nvPr>
        </p:nvSpPr>
        <p:spPr/>
        <p:txBody>
          <a:bodyPr/>
          <a:lstStyle/>
          <a:p>
            <a:endParaRPr lang="da-DK" dirty="0"/>
          </a:p>
        </p:txBody>
      </p:sp>
      <p:sp>
        <p:nvSpPr>
          <p:cNvPr id="3" name="Titel 2">
            <a:extLst>
              <a:ext uri="{FF2B5EF4-FFF2-40B4-BE49-F238E27FC236}">
                <a16:creationId xmlns:a16="http://schemas.microsoft.com/office/drawing/2014/main" id="{2A611A92-B80B-4C20-A9CC-D76DCD628D78}"/>
              </a:ext>
            </a:extLst>
          </p:cNvPr>
          <p:cNvSpPr>
            <a:spLocks noGrp="1"/>
          </p:cNvSpPr>
          <p:nvPr>
            <p:ph type="title" hasCustomPrompt="1"/>
          </p:nvPr>
        </p:nvSpPr>
        <p:spPr/>
        <p:txBody>
          <a:bodyPr/>
          <a:lstStyle/>
          <a:p>
            <a:r>
              <a:rPr lang="da-DK" dirty="0"/>
              <a:t>Klik for at redigere i master</a:t>
            </a:r>
          </a:p>
        </p:txBody>
      </p:sp>
      <p:sp>
        <p:nvSpPr>
          <p:cNvPr id="11" name="TextBox 5">
            <a:extLst>
              <a:ext uri="{FF2B5EF4-FFF2-40B4-BE49-F238E27FC236}">
                <a16:creationId xmlns:a16="http://schemas.microsoft.com/office/drawing/2014/main" id="{3BEA2349-3C83-4DDF-B2FD-43C6DD8D877A}"/>
              </a:ext>
            </a:extLst>
          </p:cNvPr>
          <p:cNvSpPr txBox="1">
            <a:spLocks noChangeArrowheads="1"/>
          </p:cNvSpPr>
          <p:nvPr userDrawn="1"/>
        </p:nvSpPr>
        <p:spPr bwMode="auto">
          <a:xfrm>
            <a:off x="-2095500" y="3577516"/>
            <a:ext cx="19923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900" b="1" dirty="0">
                <a:solidFill>
                  <a:srgbClr val="464646"/>
                </a:solidFill>
                <a:latin typeface="+mn-lt"/>
              </a:rPr>
              <a:t>Få skarpe billeder</a:t>
            </a:r>
            <a:br>
              <a:rPr lang="da-DK" sz="900" b="1" dirty="0">
                <a:solidFill>
                  <a:srgbClr val="464646"/>
                </a:solidFill>
                <a:latin typeface="+mn-lt"/>
              </a:rPr>
            </a:br>
            <a:r>
              <a:rPr lang="da-DK" sz="900" b="0" dirty="0">
                <a:solidFill>
                  <a:srgbClr val="464646"/>
                </a:solidFill>
                <a:latin typeface="+mn-lt"/>
              </a:rPr>
              <a:t>Vælg billede</a:t>
            </a:r>
            <a:r>
              <a:rPr lang="da-DK" sz="900" b="0" baseline="0" dirty="0">
                <a:solidFill>
                  <a:srgbClr val="464646"/>
                </a:solidFill>
                <a:latin typeface="+mn-lt"/>
              </a:rPr>
              <a:t> </a:t>
            </a:r>
            <a:r>
              <a:rPr lang="da-DK" sz="900" b="0" dirty="0">
                <a:solidFill>
                  <a:srgbClr val="464646"/>
                </a:solidFill>
                <a:latin typeface="+mn-lt"/>
              </a:rPr>
              <a:t>med minimum</a:t>
            </a:r>
          </a:p>
          <a:p>
            <a:pPr algn="r" eaLnBrk="1" hangingPunct="1">
              <a:defRPr/>
            </a:pPr>
            <a:r>
              <a:rPr lang="da-DK" sz="900" b="0" kern="1200" dirty="0">
                <a:solidFill>
                  <a:srgbClr val="464646"/>
                </a:solidFill>
                <a:latin typeface="Arial" charset="0"/>
                <a:ea typeface="+mn-ea"/>
                <a:cs typeface="+mn-cs"/>
              </a:rPr>
              <a:t>1355 x 1250 </a:t>
            </a:r>
            <a:r>
              <a:rPr lang="da-DK" sz="900" b="0" dirty="0">
                <a:solidFill>
                  <a:srgbClr val="464646"/>
                </a:solidFill>
                <a:latin typeface="+mn-lt"/>
              </a:rPr>
              <a:t>pixels</a:t>
            </a:r>
          </a:p>
        </p:txBody>
      </p:sp>
      <p:sp>
        <p:nvSpPr>
          <p:cNvPr id="4" name="Pladsholder til tekst 3">
            <a:extLst>
              <a:ext uri="{FF2B5EF4-FFF2-40B4-BE49-F238E27FC236}">
                <a16:creationId xmlns:a16="http://schemas.microsoft.com/office/drawing/2014/main" id="{1031A638-44E8-46BE-8E86-03C5B079B4A4}"/>
              </a:ext>
            </a:extLst>
          </p:cNvPr>
          <p:cNvSpPr>
            <a:spLocks noGrp="1"/>
          </p:cNvSpPr>
          <p:nvPr>
            <p:ph type="body" sz="quarter" idx="18" hasCustomPrompt="1"/>
          </p:nvPr>
        </p:nvSpPr>
        <p:spPr>
          <a:xfrm>
            <a:off x="730250" y="1876425"/>
            <a:ext cx="5256000" cy="4038600"/>
          </a:xfr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4149135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mal tekstspalte og billede">
    <p:spTree>
      <p:nvGrpSpPr>
        <p:cNvPr id="1" name=""/>
        <p:cNvGrpSpPr/>
        <p:nvPr/>
      </p:nvGrpSpPr>
      <p:grpSpPr>
        <a:xfrm>
          <a:off x="0" y="0"/>
          <a:ext cx="0" cy="0"/>
          <a:chOff x="0" y="0"/>
          <a:chExt cx="0" cy="0"/>
        </a:xfrm>
      </p:grpSpPr>
      <p:sp>
        <p:nvSpPr>
          <p:cNvPr id="9" name="Picture Placeholder 3"/>
          <p:cNvSpPr>
            <a:spLocks noGrp="1"/>
          </p:cNvSpPr>
          <p:nvPr>
            <p:ph type="pic" sz="quarter" idx="14"/>
          </p:nvPr>
        </p:nvSpPr>
        <p:spPr>
          <a:xfrm>
            <a:off x="4368480" y="1876425"/>
            <a:ext cx="7092000" cy="4038600"/>
          </a:xfrm>
        </p:spPr>
        <p:txBody>
          <a:bodyPr tIns="720000" anchor="ctr" anchorCtr="0"/>
          <a:lstStyle>
            <a:lvl1pPr marL="0" indent="0" algn="ctr">
              <a:buNone/>
              <a:defRPr sz="1400">
                <a:solidFill>
                  <a:schemeClr val="tx1"/>
                </a:solidFill>
              </a:defRPr>
            </a:lvl1pPr>
          </a:lstStyle>
          <a:p>
            <a:r>
              <a:rPr lang="da-DK"/>
              <a:t>Klik på ikonet for at tilføje et billede</a:t>
            </a:r>
            <a:endParaRPr lang="da-DK" dirty="0"/>
          </a:p>
        </p:txBody>
      </p:sp>
      <p:sp>
        <p:nvSpPr>
          <p:cNvPr id="8" name="Footer Placeholder 7"/>
          <p:cNvSpPr>
            <a:spLocks noGrp="1"/>
          </p:cNvSpPr>
          <p:nvPr>
            <p:ph type="ftr" sz="quarter" idx="16"/>
          </p:nvPr>
        </p:nvSpPr>
        <p:spPr/>
        <p:txBody>
          <a:bodyPr/>
          <a:lstStyle/>
          <a:p>
            <a:r>
              <a:rPr lang="da-DK"/>
              <a:t>Styrelsen for Institutioner og Uddannelsesstøtte, august 2019. </a:t>
            </a:r>
            <a:endParaRPr lang="da-DK" dirty="0"/>
          </a:p>
        </p:txBody>
      </p:sp>
      <p:sp>
        <p:nvSpPr>
          <p:cNvPr id="10" name="Slide Number Placeholder 9"/>
          <p:cNvSpPr>
            <a:spLocks noGrp="1"/>
          </p:cNvSpPr>
          <p:nvPr>
            <p:ph type="sldNum" sz="quarter" idx="17"/>
          </p:nvPr>
        </p:nvSpPr>
        <p:spPr/>
        <p:txBody>
          <a:bodyPr/>
          <a:lstStyle/>
          <a:p>
            <a:pPr algn="l"/>
            <a:r>
              <a:rPr lang="da-DK" dirty="0"/>
              <a:t>Side </a:t>
            </a:r>
            <a:fld id="{24C8C45C-947F-4981-8B3F-4F32E973C901}" type="slidenum">
              <a:rPr lang="da-DK" smtClean="0"/>
              <a:pPr algn="l"/>
              <a:t>‹nr.›</a:t>
            </a:fld>
            <a:endParaRPr lang="da-DK" dirty="0"/>
          </a:p>
        </p:txBody>
      </p:sp>
      <p:sp>
        <p:nvSpPr>
          <p:cNvPr id="6" name="Date Placeholder 5" hidden="1"/>
          <p:cNvSpPr>
            <a:spLocks noGrp="1"/>
          </p:cNvSpPr>
          <p:nvPr>
            <p:ph type="dt" sz="half" idx="15"/>
          </p:nvPr>
        </p:nvSpPr>
        <p:spPr/>
        <p:txBody>
          <a:bodyPr/>
          <a:lstStyle/>
          <a:p>
            <a:endParaRPr lang="da-DK" dirty="0"/>
          </a:p>
        </p:txBody>
      </p:sp>
      <p:sp>
        <p:nvSpPr>
          <p:cNvPr id="3" name="Titel 2">
            <a:extLst>
              <a:ext uri="{FF2B5EF4-FFF2-40B4-BE49-F238E27FC236}">
                <a16:creationId xmlns:a16="http://schemas.microsoft.com/office/drawing/2014/main" id="{49F4E3F9-C047-4B35-9B87-06F60E829382}"/>
              </a:ext>
            </a:extLst>
          </p:cNvPr>
          <p:cNvSpPr>
            <a:spLocks noGrp="1"/>
          </p:cNvSpPr>
          <p:nvPr>
            <p:ph type="title" hasCustomPrompt="1"/>
          </p:nvPr>
        </p:nvSpPr>
        <p:spPr/>
        <p:txBody>
          <a:bodyPr/>
          <a:lstStyle/>
          <a:p>
            <a:r>
              <a:rPr lang="da-DK" dirty="0"/>
              <a:t>Klik for at redigere i master</a:t>
            </a:r>
          </a:p>
        </p:txBody>
      </p:sp>
      <p:sp>
        <p:nvSpPr>
          <p:cNvPr id="11" name="TextBox 5">
            <a:extLst>
              <a:ext uri="{FF2B5EF4-FFF2-40B4-BE49-F238E27FC236}">
                <a16:creationId xmlns:a16="http://schemas.microsoft.com/office/drawing/2014/main" id="{99F1B5A8-E7CC-4182-9AE1-3766BBDE77D8}"/>
              </a:ext>
            </a:extLst>
          </p:cNvPr>
          <p:cNvSpPr txBox="1">
            <a:spLocks noChangeArrowheads="1"/>
          </p:cNvSpPr>
          <p:nvPr userDrawn="1"/>
        </p:nvSpPr>
        <p:spPr bwMode="auto">
          <a:xfrm>
            <a:off x="-2095500" y="3577516"/>
            <a:ext cx="19923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900" b="1" dirty="0">
                <a:solidFill>
                  <a:srgbClr val="464646"/>
                </a:solidFill>
                <a:latin typeface="+mn-lt"/>
              </a:rPr>
              <a:t>Få skarpe billeder</a:t>
            </a:r>
            <a:br>
              <a:rPr lang="da-DK" sz="900" b="1" dirty="0">
                <a:solidFill>
                  <a:srgbClr val="464646"/>
                </a:solidFill>
                <a:latin typeface="+mn-lt"/>
              </a:rPr>
            </a:br>
            <a:r>
              <a:rPr lang="da-DK" sz="900" b="0" dirty="0">
                <a:solidFill>
                  <a:srgbClr val="464646"/>
                </a:solidFill>
                <a:latin typeface="+mn-lt"/>
              </a:rPr>
              <a:t>Vælg billede</a:t>
            </a:r>
            <a:r>
              <a:rPr lang="da-DK" sz="900" b="0" baseline="0" dirty="0">
                <a:solidFill>
                  <a:srgbClr val="464646"/>
                </a:solidFill>
                <a:latin typeface="+mn-lt"/>
              </a:rPr>
              <a:t> </a:t>
            </a:r>
            <a:r>
              <a:rPr lang="da-DK" sz="900" b="0" dirty="0">
                <a:solidFill>
                  <a:srgbClr val="464646"/>
                </a:solidFill>
                <a:latin typeface="+mn-lt"/>
              </a:rPr>
              <a:t>med minimum</a:t>
            </a:r>
          </a:p>
          <a:p>
            <a:pPr algn="r" eaLnBrk="1" hangingPunct="1">
              <a:defRPr/>
            </a:pPr>
            <a:r>
              <a:rPr lang="da-DK" sz="900" b="0" dirty="0">
                <a:solidFill>
                  <a:srgbClr val="464646"/>
                </a:solidFill>
                <a:latin typeface="+mn-lt"/>
              </a:rPr>
              <a:t>1792 x 1250 pixels</a:t>
            </a:r>
          </a:p>
        </p:txBody>
      </p:sp>
      <p:sp>
        <p:nvSpPr>
          <p:cNvPr id="4" name="Pladsholder til tekst 3">
            <a:extLst>
              <a:ext uri="{FF2B5EF4-FFF2-40B4-BE49-F238E27FC236}">
                <a16:creationId xmlns:a16="http://schemas.microsoft.com/office/drawing/2014/main" id="{17743FC7-3B81-4A4F-BC65-749BD7F04034}"/>
              </a:ext>
            </a:extLst>
          </p:cNvPr>
          <p:cNvSpPr>
            <a:spLocks noGrp="1"/>
          </p:cNvSpPr>
          <p:nvPr>
            <p:ph type="body" sz="quarter" idx="18" hasCustomPrompt="1"/>
          </p:nvPr>
        </p:nvSpPr>
        <p:spPr>
          <a:xfrm>
            <a:off x="730249" y="1876425"/>
            <a:ext cx="3420000" cy="4038600"/>
          </a:xfr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88775185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tor titel + 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1"/>
            <a:ext cx="12193200" cy="6498000"/>
          </a:xfrm>
        </p:spPr>
        <p:txBody>
          <a:bodyPr lIns="8424000" tIns="108000" rIns="108000" anchor="t" anchorCtr="0"/>
          <a:lstStyle>
            <a:lvl1pPr marL="0" indent="0" algn="r">
              <a:buNone/>
              <a:defRPr sz="1600">
                <a:solidFill>
                  <a:schemeClr val="tx1"/>
                </a:solidFill>
              </a:defRPr>
            </a:lvl1pPr>
          </a:lstStyle>
          <a:p>
            <a:r>
              <a:rPr lang="da-DK" noProof="0" dirty="0"/>
              <a:t>Klik på siden og indsæt billede, via fanen Indsæt, Billeder</a:t>
            </a:r>
          </a:p>
        </p:txBody>
      </p:sp>
      <p:sp>
        <p:nvSpPr>
          <p:cNvPr id="2" name="Title 1"/>
          <p:cNvSpPr>
            <a:spLocks noGrp="1"/>
          </p:cNvSpPr>
          <p:nvPr>
            <p:ph type="title" hasCustomPrompt="1"/>
          </p:nvPr>
        </p:nvSpPr>
        <p:spPr>
          <a:xfrm>
            <a:off x="731520" y="516467"/>
            <a:ext cx="7092000" cy="5398557"/>
          </a:xfrm>
        </p:spPr>
        <p:txBody>
          <a:bodyPr/>
          <a:lstStyle>
            <a:lvl1pPr>
              <a:lnSpc>
                <a:spcPct val="86000"/>
              </a:lnSpc>
              <a:defRPr sz="6000"/>
            </a:lvl1pPr>
          </a:lstStyle>
          <a:p>
            <a:r>
              <a:rPr lang="da-DK" dirty="0"/>
              <a:t>Klik og indsæt tekst max 6 linjer</a:t>
            </a:r>
            <a:endParaRPr lang="da-DK" noProof="0" dirty="0"/>
          </a:p>
        </p:txBody>
      </p:sp>
      <p:sp>
        <p:nvSpPr>
          <p:cNvPr id="12" name="Footer Placeholder 11"/>
          <p:cNvSpPr>
            <a:spLocks noGrp="1"/>
          </p:cNvSpPr>
          <p:nvPr>
            <p:ph type="ftr" sz="quarter" idx="15"/>
          </p:nvPr>
        </p:nvSpPr>
        <p:spPr/>
        <p:txBody>
          <a:bodyPr/>
          <a:lstStyle/>
          <a:p>
            <a:r>
              <a:rPr lang="da-DK"/>
              <a:t>Styrelsen for Institutioner og Uddannelsesstøtte, august 2019. </a:t>
            </a:r>
            <a:endParaRPr lang="da-DK" dirty="0"/>
          </a:p>
        </p:txBody>
      </p:sp>
      <p:sp>
        <p:nvSpPr>
          <p:cNvPr id="13" name="Slide Number Placeholder 12"/>
          <p:cNvSpPr>
            <a:spLocks noGrp="1"/>
          </p:cNvSpPr>
          <p:nvPr>
            <p:ph type="sldNum" sz="quarter" idx="16"/>
          </p:nvPr>
        </p:nvSpPr>
        <p:spPr/>
        <p:txBody>
          <a:bodyPr/>
          <a:lstStyle/>
          <a:p>
            <a:pPr algn="l"/>
            <a:r>
              <a:rPr lang="da-DK" dirty="0"/>
              <a:t>Side </a:t>
            </a:r>
            <a:fld id="{24C8C45C-947F-4981-8B3F-4F32E973C901}" type="slidenum">
              <a:rPr lang="da-DK" smtClean="0"/>
              <a:pPr algn="l"/>
              <a:t>‹nr.›</a:t>
            </a:fld>
            <a:endParaRPr lang="da-DK" dirty="0"/>
          </a:p>
        </p:txBody>
      </p:sp>
      <p:sp>
        <p:nvSpPr>
          <p:cNvPr id="11" name="Date Placeholder 10" hidden="1"/>
          <p:cNvSpPr>
            <a:spLocks noGrp="1"/>
          </p:cNvSpPr>
          <p:nvPr>
            <p:ph type="dt" sz="half" idx="14"/>
          </p:nvPr>
        </p:nvSpPr>
        <p:spPr/>
        <p:txBody>
          <a:bodyPr/>
          <a:lstStyle/>
          <a:p>
            <a:endParaRPr lang="da-DK" dirty="0"/>
          </a:p>
        </p:txBody>
      </p:sp>
      <p:sp>
        <p:nvSpPr>
          <p:cNvPr id="8" name="TextBox 5">
            <a:extLst>
              <a:ext uri="{FF2B5EF4-FFF2-40B4-BE49-F238E27FC236}">
                <a16:creationId xmlns:a16="http://schemas.microsoft.com/office/drawing/2014/main" id="{E0EB2A3A-63E9-43A0-92CC-0619E474351D}"/>
              </a:ext>
            </a:extLst>
          </p:cNvPr>
          <p:cNvSpPr txBox="1">
            <a:spLocks noChangeArrowheads="1"/>
          </p:cNvSpPr>
          <p:nvPr userDrawn="1"/>
        </p:nvSpPr>
        <p:spPr bwMode="auto">
          <a:xfrm>
            <a:off x="-2095500" y="3577516"/>
            <a:ext cx="199231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900" b="1" dirty="0">
                <a:solidFill>
                  <a:srgbClr val="464646"/>
                </a:solidFill>
                <a:latin typeface="+mn-lt"/>
              </a:rPr>
              <a:t>Få skarpe billeder</a:t>
            </a:r>
            <a:br>
              <a:rPr lang="da-DK" sz="900" b="1" dirty="0">
                <a:solidFill>
                  <a:srgbClr val="464646"/>
                </a:solidFill>
                <a:latin typeface="+mn-lt"/>
              </a:rPr>
            </a:br>
            <a:r>
              <a:rPr lang="da-DK" sz="900" b="0" dirty="0">
                <a:solidFill>
                  <a:srgbClr val="464646"/>
                </a:solidFill>
                <a:latin typeface="+mn-lt"/>
              </a:rPr>
              <a:t>Vælg billede</a:t>
            </a:r>
            <a:r>
              <a:rPr lang="da-DK" sz="900" b="0" baseline="0" dirty="0">
                <a:solidFill>
                  <a:srgbClr val="464646"/>
                </a:solidFill>
                <a:latin typeface="+mn-lt"/>
              </a:rPr>
              <a:t> </a:t>
            </a:r>
            <a:r>
              <a:rPr lang="da-DK" sz="900" b="0" dirty="0">
                <a:solidFill>
                  <a:srgbClr val="464646"/>
                </a:solidFill>
                <a:latin typeface="+mn-lt"/>
              </a:rPr>
              <a:t>med minimum</a:t>
            </a:r>
          </a:p>
          <a:p>
            <a:pPr algn="r" eaLnBrk="1" hangingPunct="1">
              <a:defRPr/>
            </a:pPr>
            <a:r>
              <a:rPr lang="da-DK" sz="900" b="0" dirty="0">
                <a:solidFill>
                  <a:srgbClr val="464646"/>
                </a:solidFill>
                <a:latin typeface="+mn-lt"/>
              </a:rPr>
              <a:t>3000 x 1688 pixels</a:t>
            </a:r>
          </a:p>
          <a:p>
            <a:pPr algn="r" eaLnBrk="1" hangingPunct="1">
              <a:defRPr/>
            </a:pPr>
            <a:endParaRPr lang="da-DK" sz="900" b="1" dirty="0">
              <a:solidFill>
                <a:srgbClr val="464646"/>
              </a:solidFill>
              <a:latin typeface="+mn-lt"/>
            </a:endParaRPr>
          </a:p>
          <a:p>
            <a:pPr algn="r" eaLnBrk="1" hangingPunct="1">
              <a:defRPr/>
            </a:pPr>
            <a:r>
              <a:rPr lang="da-DK" sz="900" b="1" dirty="0">
                <a:solidFill>
                  <a:srgbClr val="464646"/>
                </a:solidFill>
                <a:latin typeface="+mn-lt"/>
              </a:rPr>
              <a:t>Indsæt</a:t>
            </a:r>
            <a:r>
              <a:rPr lang="da-DK" sz="900" b="1" baseline="0" dirty="0">
                <a:solidFill>
                  <a:srgbClr val="464646"/>
                </a:solidFill>
                <a:latin typeface="+mn-lt"/>
              </a:rPr>
              <a:t> et </a:t>
            </a:r>
            <a:r>
              <a:rPr lang="da-DK" sz="900" b="1" dirty="0">
                <a:solidFill>
                  <a:srgbClr val="464646"/>
                </a:solidFill>
                <a:latin typeface="+mn-lt"/>
              </a:rPr>
              <a:t>billede</a:t>
            </a:r>
          </a:p>
          <a:p>
            <a:pPr algn="r" eaLnBrk="1" hangingPunct="1">
              <a:defRPr/>
            </a:pPr>
            <a:r>
              <a:rPr lang="da-DK" sz="900" b="1" dirty="0">
                <a:solidFill>
                  <a:srgbClr val="464646"/>
                </a:solidFill>
                <a:latin typeface="+mn-lt"/>
              </a:rPr>
              <a:t>1. </a:t>
            </a:r>
            <a:r>
              <a:rPr lang="da-DK" sz="900" dirty="0">
                <a:solidFill>
                  <a:srgbClr val="464646"/>
                </a:solidFill>
                <a:latin typeface="+mn-lt"/>
              </a:rPr>
              <a:t>Klik på rammen og indsæt billede via fanen </a:t>
            </a:r>
            <a:r>
              <a:rPr lang="da-DK" sz="900" b="1" dirty="0">
                <a:solidFill>
                  <a:srgbClr val="464646"/>
                </a:solidFill>
                <a:latin typeface="+mn-lt"/>
              </a:rPr>
              <a:t>Indsæt</a:t>
            </a:r>
            <a:r>
              <a:rPr lang="da-DK" sz="900" dirty="0">
                <a:solidFill>
                  <a:srgbClr val="464646"/>
                </a:solidFill>
                <a:latin typeface="+mn-lt"/>
              </a:rPr>
              <a:t> &gt;</a:t>
            </a:r>
            <a:r>
              <a:rPr lang="da-DK" sz="900" b="1" dirty="0">
                <a:solidFill>
                  <a:srgbClr val="464646"/>
                </a:solidFill>
                <a:latin typeface="+mn-lt"/>
              </a:rPr>
              <a:t>Billeder</a:t>
            </a:r>
            <a:br>
              <a:rPr lang="da-DK" sz="900" dirty="0">
                <a:solidFill>
                  <a:srgbClr val="464646"/>
                </a:solidFill>
                <a:latin typeface="+mn-lt"/>
              </a:rPr>
            </a:br>
            <a:r>
              <a:rPr lang="da-DK" sz="900" b="1" dirty="0">
                <a:solidFill>
                  <a:srgbClr val="464646"/>
                </a:solidFill>
                <a:latin typeface="+mn-lt"/>
              </a:rPr>
              <a:t>2.</a:t>
            </a:r>
            <a:r>
              <a:rPr lang="da-DK" sz="900" b="1" baseline="0" dirty="0">
                <a:solidFill>
                  <a:srgbClr val="464646"/>
                </a:solidFill>
                <a:latin typeface="+mn-lt"/>
              </a:rPr>
              <a:t> </a:t>
            </a:r>
            <a:r>
              <a:rPr lang="da-DK" sz="900" dirty="0">
                <a:solidFill>
                  <a:srgbClr val="464646"/>
                </a:solidFill>
                <a:latin typeface="+mn-lt"/>
              </a:rPr>
              <a:t>Indsæt billede, højre klik på billedet og vælg </a:t>
            </a:r>
            <a:r>
              <a:rPr lang="da-DK" sz="900" b="1" dirty="0">
                <a:solidFill>
                  <a:srgbClr val="464646"/>
                </a:solidFill>
                <a:latin typeface="+mn-lt"/>
              </a:rPr>
              <a:t>”Send bagerst”</a:t>
            </a:r>
          </a:p>
        </p:txBody>
      </p:sp>
    </p:spTree>
    <p:extLst>
      <p:ext uri="{BB962C8B-B14F-4D97-AF65-F5344CB8AC3E}">
        <p14:creationId xmlns:p14="http://schemas.microsoft.com/office/powerpoint/2010/main" val="332549767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tor titel + ikon">
    <p:spTree>
      <p:nvGrpSpPr>
        <p:cNvPr id="1" name=""/>
        <p:cNvGrpSpPr/>
        <p:nvPr/>
      </p:nvGrpSpPr>
      <p:grpSpPr>
        <a:xfrm>
          <a:off x="0" y="0"/>
          <a:ext cx="0" cy="0"/>
          <a:chOff x="0" y="0"/>
          <a:chExt cx="0" cy="0"/>
        </a:xfrm>
      </p:grpSpPr>
      <p:sp>
        <p:nvSpPr>
          <p:cNvPr id="8" name="Baggrund"/>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Title 1"/>
          <p:cNvSpPr>
            <a:spLocks noGrp="1"/>
          </p:cNvSpPr>
          <p:nvPr>
            <p:ph type="title" hasCustomPrompt="1"/>
          </p:nvPr>
        </p:nvSpPr>
        <p:spPr>
          <a:xfrm>
            <a:off x="731520" y="516467"/>
            <a:ext cx="7092000" cy="5398557"/>
          </a:xfrm>
        </p:spPr>
        <p:txBody>
          <a:bodyPr/>
          <a:lstStyle>
            <a:lvl1pPr>
              <a:lnSpc>
                <a:spcPct val="86000"/>
              </a:lnSpc>
              <a:defRPr sz="6000">
                <a:solidFill>
                  <a:schemeClr val="bg1"/>
                </a:solidFill>
              </a:defRPr>
            </a:lvl1pPr>
          </a:lstStyle>
          <a:p>
            <a:r>
              <a:rPr lang="da-DK" dirty="0"/>
              <a:t>Klik for at redigere i master</a:t>
            </a:r>
            <a:endParaRPr lang="da-DK" noProof="0" dirty="0"/>
          </a:p>
        </p:txBody>
      </p:sp>
      <p:sp>
        <p:nvSpPr>
          <p:cNvPr id="4" name="Footer Placeholder 3"/>
          <p:cNvSpPr>
            <a:spLocks noGrp="1"/>
          </p:cNvSpPr>
          <p:nvPr>
            <p:ph type="ftr" sz="quarter" idx="11"/>
          </p:nvPr>
        </p:nvSpPr>
        <p:spPr/>
        <p:txBody>
          <a:bodyPr/>
          <a:lstStyle/>
          <a:p>
            <a:r>
              <a:rPr lang="da-DK"/>
              <a:t>Styrelsen for Institutioner og Uddannelsesstøtte, august 2019. </a:t>
            </a:r>
            <a:endParaRPr lang="da-DK" dirty="0"/>
          </a:p>
        </p:txBody>
      </p:sp>
      <p:sp>
        <p:nvSpPr>
          <p:cNvPr id="5" name="Slide Number Placeholder 4"/>
          <p:cNvSpPr>
            <a:spLocks noGrp="1"/>
          </p:cNvSpPr>
          <p:nvPr>
            <p:ph type="sldNum" sz="quarter" idx="12"/>
          </p:nvPr>
        </p:nvSpPr>
        <p:spPr/>
        <p:txBody>
          <a:bodyPr/>
          <a:lstStyle/>
          <a:p>
            <a:pPr algn="l"/>
            <a:r>
              <a:rPr lang="da-DK" dirty="0"/>
              <a:t>Side </a:t>
            </a:r>
            <a:fld id="{24C8C45C-947F-4981-8B3F-4F32E973C901}" type="slidenum">
              <a:rPr lang="da-DK" smtClean="0"/>
              <a:pPr algn="l"/>
              <a:t>‹nr.›</a:t>
            </a:fld>
            <a:endParaRPr lang="da-DK" dirty="0"/>
          </a:p>
        </p:txBody>
      </p:sp>
      <p:sp>
        <p:nvSpPr>
          <p:cNvPr id="9" name="Picture Placeholder 4">
            <a:extLst>
              <a:ext uri="{FF2B5EF4-FFF2-40B4-BE49-F238E27FC236}">
                <a16:creationId xmlns:a16="http://schemas.microsoft.com/office/drawing/2014/main" id="{E32BD879-3AA4-458B-BC39-CD4CCE0F039A}"/>
              </a:ext>
            </a:extLst>
          </p:cNvPr>
          <p:cNvSpPr>
            <a:spLocks noGrp="1"/>
          </p:cNvSpPr>
          <p:nvPr>
            <p:ph type="pic" sz="quarter" idx="17" hasCustomPrompt="1"/>
          </p:nvPr>
        </p:nvSpPr>
        <p:spPr>
          <a:xfrm>
            <a:off x="8002800" y="2458800"/>
            <a:ext cx="3456000" cy="3456000"/>
          </a:xfrm>
        </p:spPr>
        <p:txBody>
          <a:bodyPr tIns="108000" anchor="t" anchorCtr="0"/>
          <a:lstStyle>
            <a:lvl1pPr marL="0" indent="0" algn="ctr">
              <a:buNone/>
              <a:defRPr sz="1400">
                <a:solidFill>
                  <a:schemeClr val="bg1"/>
                </a:solidFill>
              </a:defRPr>
            </a:lvl1pPr>
          </a:lstStyle>
          <a:p>
            <a:r>
              <a:rPr lang="da-DK" dirty="0"/>
              <a:t>Klik på rammen og klik bagefter på indsæt billede fra fil</a:t>
            </a:r>
          </a:p>
        </p:txBody>
      </p:sp>
      <p:sp>
        <p:nvSpPr>
          <p:cNvPr id="3" name="Date Placeholder 2" hidden="1"/>
          <p:cNvSpPr>
            <a:spLocks noGrp="1"/>
          </p:cNvSpPr>
          <p:nvPr>
            <p:ph type="dt" sz="half" idx="10"/>
          </p:nvPr>
        </p:nvSpPr>
        <p:spPr/>
        <p:txBody>
          <a:bodyPr/>
          <a:lstStyle/>
          <a:p>
            <a:endParaRPr lang="da-DK" dirty="0"/>
          </a:p>
        </p:txBody>
      </p:sp>
    </p:spTree>
    <p:extLst>
      <p:ext uri="{BB962C8B-B14F-4D97-AF65-F5344CB8AC3E}">
        <p14:creationId xmlns:p14="http://schemas.microsoft.com/office/powerpoint/2010/main" val="205452237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Baggrund"/>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Grafi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76000" y="1792612"/>
            <a:ext cx="3240000" cy="3272777"/>
          </a:xfrm>
          <a:prstGeom prst="rect">
            <a:avLst/>
          </a:prstGeom>
        </p:spPr>
      </p:pic>
      <p:sp>
        <p:nvSpPr>
          <p:cNvPr id="11" name="Footer Placeholder 10" hidden="1"/>
          <p:cNvSpPr>
            <a:spLocks noGrp="1"/>
          </p:cNvSpPr>
          <p:nvPr>
            <p:ph type="ftr" sz="quarter" idx="15"/>
          </p:nvPr>
        </p:nvSpPr>
        <p:spPr>
          <a:xfrm>
            <a:off x="0" y="7020000"/>
            <a:ext cx="0" cy="0"/>
          </a:xfrm>
        </p:spPr>
        <p:txBody>
          <a:bodyPr/>
          <a:lstStyle>
            <a:lvl1pPr>
              <a:defRPr sz="100">
                <a:noFill/>
              </a:defRPr>
            </a:lvl1pPr>
          </a:lstStyle>
          <a:p>
            <a:r>
              <a:rPr lang="da-DK"/>
              <a:t>Styrelsen for Institutioner og Uddannelsesstøtte, august 2019. </a:t>
            </a:r>
            <a:endParaRPr lang="da-DK" dirty="0"/>
          </a:p>
        </p:txBody>
      </p:sp>
      <p:sp>
        <p:nvSpPr>
          <p:cNvPr id="12" name="Slide Number Placeholder 11" hidden="1"/>
          <p:cNvSpPr>
            <a:spLocks noGrp="1"/>
          </p:cNvSpPr>
          <p:nvPr>
            <p:ph type="sldNum" sz="quarter" idx="16"/>
          </p:nvPr>
        </p:nvSpPr>
        <p:spPr>
          <a:xfrm>
            <a:off x="0" y="7020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sp>
        <p:nvSpPr>
          <p:cNvPr id="10" name="Date Placeholder 9" hidden="1"/>
          <p:cNvSpPr>
            <a:spLocks noGrp="1"/>
          </p:cNvSpPr>
          <p:nvPr>
            <p:ph type="dt" sz="half" idx="14"/>
          </p:nvPr>
        </p:nvSpPr>
        <p:spPr/>
        <p:txBody>
          <a:bodyPr/>
          <a:lstStyle/>
          <a:p>
            <a:endParaRPr lang="da-DK" dirty="0"/>
          </a:p>
        </p:txBody>
      </p:sp>
    </p:spTree>
    <p:extLst>
      <p:ext uri="{BB962C8B-B14F-4D97-AF65-F5344CB8AC3E}">
        <p14:creationId xmlns:p14="http://schemas.microsoft.com/office/powerpoint/2010/main" val="1497874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9"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7" y="363600"/>
            <a:ext cx="8075419"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9"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8960769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redigere i master</a:t>
            </a:r>
          </a:p>
        </p:txBody>
      </p:sp>
      <p:sp>
        <p:nvSpPr>
          <p:cNvPr id="10" name="Footer Placeholder 9"/>
          <p:cNvSpPr>
            <a:spLocks noGrp="1"/>
          </p:cNvSpPr>
          <p:nvPr>
            <p:ph type="ftr" sz="quarter" idx="11"/>
          </p:nvPr>
        </p:nvSpPr>
        <p:spPr/>
        <p:txBody>
          <a:bodyPr/>
          <a:lstStyle/>
          <a:p>
            <a:r>
              <a:rPr lang="da-DK"/>
              <a:t>Styrelsen for Institutioner og Uddannelsesstøtte, august 2019. </a:t>
            </a:r>
            <a:endParaRPr lang="da-DK" dirty="0"/>
          </a:p>
        </p:txBody>
      </p:sp>
      <p:sp>
        <p:nvSpPr>
          <p:cNvPr id="11" name="Slide Number Placeholder 10"/>
          <p:cNvSpPr>
            <a:spLocks noGrp="1"/>
          </p:cNvSpPr>
          <p:nvPr>
            <p:ph type="sldNum" sz="quarter" idx="12"/>
          </p:nvPr>
        </p:nvSpPr>
        <p:spPr/>
        <p:txBody>
          <a:bodyPr/>
          <a:lstStyle/>
          <a:p>
            <a:pPr algn="l"/>
            <a:r>
              <a:rPr lang="da-DK" dirty="0"/>
              <a:t>Side </a:t>
            </a:r>
            <a:fld id="{24C8C45C-947F-4981-8B3F-4F32E973C901}" type="slidenum">
              <a:rPr lang="da-DK" smtClean="0"/>
              <a:pPr algn="l"/>
              <a:t>‹nr.›</a:t>
            </a:fld>
            <a:endParaRPr lang="da-DK" dirty="0"/>
          </a:p>
        </p:txBody>
      </p:sp>
      <p:sp>
        <p:nvSpPr>
          <p:cNvPr id="9" name="Date Placeholder 8" hidden="1"/>
          <p:cNvSpPr>
            <a:spLocks noGrp="1"/>
          </p:cNvSpPr>
          <p:nvPr>
            <p:ph type="dt" sz="half" idx="10"/>
          </p:nvPr>
        </p:nvSpPr>
        <p:spPr/>
        <p:txBody>
          <a:bodyPr/>
          <a:lstStyle/>
          <a:p>
            <a:endParaRPr lang="da-DK" dirty="0"/>
          </a:p>
        </p:txBody>
      </p:sp>
    </p:spTree>
    <p:extLst>
      <p:ext uri="{BB962C8B-B14F-4D97-AF65-F5344CB8AC3E}">
        <p14:creationId xmlns:p14="http://schemas.microsoft.com/office/powerpoint/2010/main" val="36218570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Date Placeholder 7" hidden="1"/>
          <p:cNvSpPr>
            <a:spLocks noGrp="1"/>
          </p:cNvSpPr>
          <p:nvPr>
            <p:ph type="dt" sz="half" idx="10"/>
          </p:nvPr>
        </p:nvSpPr>
        <p:spPr/>
        <p:txBody>
          <a:bodyPr/>
          <a:lstStyle/>
          <a:p>
            <a:endParaRPr lang="da-DK" dirty="0"/>
          </a:p>
        </p:txBody>
      </p:sp>
      <p:sp>
        <p:nvSpPr>
          <p:cNvPr id="9" name="Footer Placeholder 8"/>
          <p:cNvSpPr>
            <a:spLocks noGrp="1"/>
          </p:cNvSpPr>
          <p:nvPr>
            <p:ph type="ftr" sz="quarter" idx="11"/>
          </p:nvPr>
        </p:nvSpPr>
        <p:spPr/>
        <p:txBody>
          <a:bodyPr/>
          <a:lstStyle/>
          <a:p>
            <a:r>
              <a:rPr lang="da-DK"/>
              <a:t>Styrelsen for Institutioner og Uddannelsesstøtte, august 2019. </a:t>
            </a:r>
            <a:endParaRPr lang="da-DK" dirty="0"/>
          </a:p>
        </p:txBody>
      </p:sp>
      <p:sp>
        <p:nvSpPr>
          <p:cNvPr id="10" name="Slide Number Placeholder 9"/>
          <p:cNvSpPr>
            <a:spLocks noGrp="1"/>
          </p:cNvSpPr>
          <p:nvPr>
            <p:ph type="sldNum" sz="quarter" idx="12"/>
          </p:nvPr>
        </p:nvSpPr>
        <p:spPr/>
        <p:txBody>
          <a:bodyPr/>
          <a:lstStyle/>
          <a:p>
            <a:pPr algn="l"/>
            <a:r>
              <a:rPr lang="da-DK" dirty="0"/>
              <a:t>Side </a:t>
            </a:r>
            <a:fld id="{24C8C45C-947F-4981-8B3F-4F32E973C901}" type="slidenum">
              <a:rPr lang="da-DK" smtClean="0"/>
              <a:pPr algn="l"/>
              <a:t>‹nr.›</a:t>
            </a:fld>
            <a:endParaRPr lang="da-DK" dirty="0"/>
          </a:p>
        </p:txBody>
      </p:sp>
    </p:spTree>
    <p:extLst>
      <p:ext uri="{BB962C8B-B14F-4D97-AF65-F5344CB8AC3E}">
        <p14:creationId xmlns:p14="http://schemas.microsoft.com/office/powerpoint/2010/main" val="108415029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a-DK"/>
              <a:t>Klik for at redigere i master</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1D024002-B19B-4034-B2A0-47853BB4C063}" type="datetime1">
              <a:rPr lang="da-DK" smtClean="0"/>
              <a:t>26-09-2019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7E098C5-C8D7-47D4-BEE8-E87B9C58DAF6}" type="slidenum">
              <a:rPr lang="da-DK" smtClean="0"/>
              <a:t>‹nr.›</a:t>
            </a:fld>
            <a:endParaRPr lang="da-DK"/>
          </a:p>
        </p:txBody>
      </p:sp>
    </p:spTree>
    <p:extLst>
      <p:ext uri="{BB962C8B-B14F-4D97-AF65-F5344CB8AC3E}">
        <p14:creationId xmlns:p14="http://schemas.microsoft.com/office/powerpoint/2010/main" val="130318185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52A3B52-BBE4-422C-8C89-68A76E8E30E6}" type="datetime1">
              <a:rPr lang="da-DK" smtClean="0"/>
              <a:t>26-09-2019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7E098C5-C8D7-47D4-BEE8-E87B9C58DAF6}" type="slidenum">
              <a:rPr lang="da-DK" smtClean="0"/>
              <a:t>‹nr.›</a:t>
            </a:fld>
            <a:endParaRPr lang="da-DK"/>
          </a:p>
        </p:txBody>
      </p:sp>
    </p:spTree>
    <p:extLst>
      <p:ext uri="{BB962C8B-B14F-4D97-AF65-F5344CB8AC3E}">
        <p14:creationId xmlns:p14="http://schemas.microsoft.com/office/powerpoint/2010/main" val="9499866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FE1A6683-59B3-4BE4-B7DA-FFC3CA465AD9}" type="datetime1">
              <a:rPr lang="da-DK" smtClean="0"/>
              <a:t>26-09-2019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7E098C5-C8D7-47D4-BEE8-E87B9C58DAF6}" type="slidenum">
              <a:rPr lang="da-DK" smtClean="0"/>
              <a:t>‹nr.›</a:t>
            </a:fld>
            <a:endParaRPr lang="da-DK"/>
          </a:p>
        </p:txBody>
      </p:sp>
    </p:spTree>
    <p:extLst>
      <p:ext uri="{BB962C8B-B14F-4D97-AF65-F5344CB8AC3E}">
        <p14:creationId xmlns:p14="http://schemas.microsoft.com/office/powerpoint/2010/main" val="201214941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6A1F9150-1186-43D5-9000-5DD060BAA2FF}" type="datetime1">
              <a:rPr lang="da-DK" smtClean="0"/>
              <a:t>26-09-2019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7E098C5-C8D7-47D4-BEE8-E87B9C58DAF6}" type="slidenum">
              <a:rPr lang="da-DK" smtClean="0"/>
              <a:t>‹nr.›</a:t>
            </a:fld>
            <a:endParaRPr lang="da-DK"/>
          </a:p>
        </p:txBody>
      </p:sp>
    </p:spTree>
    <p:extLst>
      <p:ext uri="{BB962C8B-B14F-4D97-AF65-F5344CB8AC3E}">
        <p14:creationId xmlns:p14="http://schemas.microsoft.com/office/powerpoint/2010/main" val="17027504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EF786855-239E-4EF4-860F-AEF7A97B0AF1}" type="datetime1">
              <a:rPr lang="da-DK" smtClean="0"/>
              <a:t>26-09-2019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47E098C5-C8D7-47D4-BEE8-E87B9C58DAF6}" type="slidenum">
              <a:rPr lang="da-DK" smtClean="0"/>
              <a:t>‹nr.›</a:t>
            </a:fld>
            <a:endParaRPr lang="da-DK"/>
          </a:p>
        </p:txBody>
      </p:sp>
    </p:spTree>
    <p:extLst>
      <p:ext uri="{BB962C8B-B14F-4D97-AF65-F5344CB8AC3E}">
        <p14:creationId xmlns:p14="http://schemas.microsoft.com/office/powerpoint/2010/main" val="37161113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4E3D191C-D9E3-4D46-9FD3-2C84D202C81F}" type="datetime1">
              <a:rPr lang="da-DK" smtClean="0"/>
              <a:t>26-09-2019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47E098C5-C8D7-47D4-BEE8-E87B9C58DAF6}" type="slidenum">
              <a:rPr lang="da-DK" smtClean="0"/>
              <a:t>‹nr.›</a:t>
            </a:fld>
            <a:endParaRPr lang="da-DK"/>
          </a:p>
        </p:txBody>
      </p:sp>
    </p:spTree>
    <p:extLst>
      <p:ext uri="{BB962C8B-B14F-4D97-AF65-F5344CB8AC3E}">
        <p14:creationId xmlns:p14="http://schemas.microsoft.com/office/powerpoint/2010/main" val="122616096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E2FBA55-1332-49A9-A2E1-E42BE57F94DC}" type="datetime1">
              <a:rPr lang="da-DK" smtClean="0"/>
              <a:t>26-09-2019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47E098C5-C8D7-47D4-BEE8-E87B9C58DAF6}" type="slidenum">
              <a:rPr lang="da-DK" smtClean="0"/>
              <a:t>‹nr.›</a:t>
            </a:fld>
            <a:endParaRPr lang="da-DK"/>
          </a:p>
        </p:txBody>
      </p:sp>
    </p:spTree>
    <p:extLst>
      <p:ext uri="{BB962C8B-B14F-4D97-AF65-F5344CB8AC3E}">
        <p14:creationId xmlns:p14="http://schemas.microsoft.com/office/powerpoint/2010/main" val="147338437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6CD0D1DA-02A8-4928-A4C3-B9B5B8D18FEF}" type="datetime1">
              <a:rPr lang="da-DK" smtClean="0"/>
              <a:t>26-09-2019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7E098C5-C8D7-47D4-BEE8-E87B9C58DAF6}" type="slidenum">
              <a:rPr lang="da-DK" smtClean="0"/>
              <a:t>‹nr.›</a:t>
            </a:fld>
            <a:endParaRPr lang="da-DK"/>
          </a:p>
        </p:txBody>
      </p:sp>
    </p:spTree>
    <p:extLst>
      <p:ext uri="{BB962C8B-B14F-4D97-AF65-F5344CB8AC3E}">
        <p14:creationId xmlns:p14="http://schemas.microsoft.com/office/powerpoint/2010/main" val="236419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fld id="{56FDC4CC-6D95-4B47-B17C-D5636A71D8E8}" type="slidenum">
              <a:rPr lang="da-DK" smtClean="0"/>
              <a:pPr/>
              <a:t>‹nr.›</a:t>
            </a:fld>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Tree>
    <p:extLst>
      <p:ext uri="{BB962C8B-B14F-4D97-AF65-F5344CB8AC3E}">
        <p14:creationId xmlns:p14="http://schemas.microsoft.com/office/powerpoint/2010/main" val="335309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11" y="179387"/>
            <a:ext cx="3941839"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72" y="363600"/>
            <a:ext cx="7084463"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72" y="1450800"/>
            <a:ext cx="7084711"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8905756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EE689E4E-A11E-4475-97B2-FA4CDFDD1CFD}" type="datetime1">
              <a:rPr lang="da-DK" smtClean="0"/>
              <a:t>26-09-2019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7E098C5-C8D7-47D4-BEE8-E87B9C58DAF6}" type="slidenum">
              <a:rPr lang="da-DK" smtClean="0"/>
              <a:t>‹nr.›</a:t>
            </a:fld>
            <a:endParaRPr lang="da-DK"/>
          </a:p>
        </p:txBody>
      </p:sp>
    </p:spTree>
    <p:extLst>
      <p:ext uri="{BB962C8B-B14F-4D97-AF65-F5344CB8AC3E}">
        <p14:creationId xmlns:p14="http://schemas.microsoft.com/office/powerpoint/2010/main" val="21857769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9EA32D5-0A12-45B4-A604-8F8632B05380}" type="datetime1">
              <a:rPr lang="da-DK" smtClean="0"/>
              <a:t>26-09-2019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7E098C5-C8D7-47D4-BEE8-E87B9C58DAF6}" type="slidenum">
              <a:rPr lang="da-DK" smtClean="0"/>
              <a:t>‹nr.›</a:t>
            </a:fld>
            <a:endParaRPr lang="da-DK"/>
          </a:p>
        </p:txBody>
      </p:sp>
    </p:spTree>
    <p:extLst>
      <p:ext uri="{BB962C8B-B14F-4D97-AF65-F5344CB8AC3E}">
        <p14:creationId xmlns:p14="http://schemas.microsoft.com/office/powerpoint/2010/main" val="8174166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9"/>
            <a:ext cx="27432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09600" y="274639"/>
            <a:ext cx="80264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E600DA24-E83D-4A3E-A891-353CF5E28C8F}" type="datetime1">
              <a:rPr lang="da-DK" smtClean="0"/>
              <a:t>26-09-2019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7E098C5-C8D7-47D4-BEE8-E87B9C58DAF6}" type="slidenum">
              <a:rPr lang="da-DK" smtClean="0"/>
              <a:t>‹nr.›</a:t>
            </a:fld>
            <a:endParaRPr lang="da-DK"/>
          </a:p>
        </p:txBody>
      </p:sp>
    </p:spTree>
    <p:extLst>
      <p:ext uri="{BB962C8B-B14F-4D97-AF65-F5344CB8AC3E}">
        <p14:creationId xmlns:p14="http://schemas.microsoft.com/office/powerpoint/2010/main" val="27896201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iteldias">
    <p:bg>
      <p:bgPr>
        <a:solidFill>
          <a:schemeClr val="bg1"/>
        </a:solidFill>
        <a:effectLst/>
      </p:bgPr>
    </p:bg>
    <p:spTree>
      <p:nvGrpSpPr>
        <p:cNvPr id="1" name=""/>
        <p:cNvGrpSpPr/>
        <p:nvPr/>
      </p:nvGrpSpPr>
      <p:grpSpPr>
        <a:xfrm>
          <a:off x="0" y="0"/>
          <a:ext cx="0" cy="0"/>
          <a:chOff x="0" y="0"/>
          <a:chExt cx="0" cy="0"/>
        </a:xfrm>
      </p:grpSpPr>
      <p:graphicFrame>
        <p:nvGraphicFramePr>
          <p:cNvPr id="103516" name="Rectangle 92" hidden="1"/>
          <p:cNvGraphicFramePr>
            <a:graphicFrameLocks/>
          </p:cNvGraphicFramePr>
          <p:nvPr>
            <p:custDataLst>
              <p:tags r:id="rId2"/>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345115" name="think-cell Slide" r:id="rId5" imgW="0" imgH="0" progId="TCLayout.ActiveDocument.1">
                  <p:embed/>
                </p:oleObj>
              </mc:Choice>
              <mc:Fallback>
                <p:oleObj name="think-cell Slide" r:id="rId5" imgW="0" imgH="0" progId="TCLayout.ActiveDocument.1">
                  <p:embed/>
                  <p:pic>
                    <p:nvPicPr>
                      <p:cNvPr id="103516" name="Rectangle 9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ktangel 3" hidden="1"/>
          <p:cNvSpPr/>
          <p:nvPr userDrawn="1">
            <p:custDataLst>
              <p:tags r:id="rId3"/>
            </p:custDataLst>
          </p:nvPr>
        </p:nvSpPr>
        <p:spPr bwMode="auto">
          <a:xfrm>
            <a:off x="79348" y="0"/>
            <a:ext cx="65" cy="184666"/>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a-DK" sz="3200" b="1" i="0" u="none" strike="noStrike" cap="none" normalizeH="0" baseline="0" dirty="0">
              <a:ln>
                <a:noFill/>
              </a:ln>
              <a:solidFill>
                <a:schemeClr val="tx1"/>
              </a:solidFill>
              <a:effectLst/>
              <a:latin typeface="Arial"/>
              <a:ea typeface="+mj-ea"/>
              <a:cs typeface="+mj-cs"/>
              <a:sym typeface="Arial"/>
            </a:endParaRPr>
          </a:p>
        </p:txBody>
      </p:sp>
      <p:sp>
        <p:nvSpPr>
          <p:cNvPr id="6" name="Pladsholder til billede 5"/>
          <p:cNvSpPr>
            <a:spLocks noGrp="1"/>
          </p:cNvSpPr>
          <p:nvPr>
            <p:ph type="pic" sz="quarter" idx="10"/>
          </p:nvPr>
        </p:nvSpPr>
        <p:spPr>
          <a:xfrm>
            <a:off x="240000" y="180000"/>
            <a:ext cx="11711517" cy="6497638"/>
          </a:xfrm>
        </p:spPr>
        <p:txBody>
          <a:bodyPr/>
          <a:lstStyle/>
          <a:p>
            <a:r>
              <a:rPr lang="da-DK" dirty="0"/>
              <a:t>Klik på ikonet for at tilføje et billede</a:t>
            </a:r>
          </a:p>
        </p:txBody>
      </p:sp>
      <p:pic>
        <p:nvPicPr>
          <p:cNvPr id="25" name="Pladsholder til billede 6"/>
          <p:cNvPicPr>
            <a:picLocks noChangeAspect="1"/>
          </p:cNvPicPr>
          <p:nvPr userDrawn="1"/>
        </p:nvPicPr>
        <p:blipFill>
          <a:blip r:embed="rId6">
            <a:extLst>
              <a:ext uri="{28A0092B-C50C-407E-A947-70E740481C1C}">
                <a14:useLocalDpi xmlns:a14="http://schemas.microsoft.com/office/drawing/2010/main" val="0"/>
              </a:ext>
            </a:extLst>
          </a:blip>
          <a:srcRect l="4956" r="4956"/>
          <a:stretch>
            <a:fillRect/>
          </a:stretch>
        </p:blipFill>
        <p:spPr bwMode="auto">
          <a:xfrm>
            <a:off x="240000" y="180000"/>
            <a:ext cx="11712000" cy="6498000"/>
          </a:xfrm>
          <a:prstGeom prst="rect">
            <a:avLst/>
          </a:prstGeom>
          <a:noFill/>
          <a:ln w="9525">
            <a:noFill/>
            <a:miter lim="800000"/>
            <a:headEnd/>
            <a:tailEnd/>
          </a:ln>
          <a:effectLst/>
        </p:spPr>
      </p:pic>
      <p:sp>
        <p:nvSpPr>
          <p:cNvPr id="3" name="Rektangel 2"/>
          <p:cNvSpPr/>
          <p:nvPr userDrawn="1"/>
        </p:nvSpPr>
        <p:spPr bwMode="auto">
          <a:xfrm>
            <a:off x="624004" y="180000"/>
            <a:ext cx="7296151" cy="3060700"/>
          </a:xfrm>
          <a:prstGeom prst="rect">
            <a:avLst/>
          </a:prstGeom>
          <a:solidFill>
            <a:schemeClr val="accent1"/>
          </a:solidFill>
          <a:ln w="1270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algn="ctr" eaLnBrk="0" hangingPunct="0">
              <a:lnSpc>
                <a:spcPct val="100000"/>
              </a:lnSpc>
              <a:spcBef>
                <a:spcPct val="50000"/>
              </a:spcBef>
            </a:pPr>
            <a:endParaRPr lang="da-DK" sz="1200" dirty="0">
              <a:solidFill>
                <a:srgbClr val="000000"/>
              </a:solidFill>
            </a:endParaRPr>
          </a:p>
        </p:txBody>
      </p:sp>
      <p:sp>
        <p:nvSpPr>
          <p:cNvPr id="103492" name="Rectangle 68"/>
          <p:cNvSpPr>
            <a:spLocks noGrp="1" noChangeArrowheads="1"/>
          </p:cNvSpPr>
          <p:nvPr userDrawn="1">
            <p:ph type="ctrTitle" hasCustomPrompt="1"/>
          </p:nvPr>
        </p:nvSpPr>
        <p:spPr>
          <a:xfrm>
            <a:off x="936000" y="1267200"/>
            <a:ext cx="6748800" cy="1000800"/>
          </a:xfrm>
          <a:prstGeom prst="rect">
            <a:avLst/>
          </a:prstGeom>
          <a:noFill/>
        </p:spPr>
        <p:txBody>
          <a:bodyPr lIns="0" tIns="0" rIns="0" bIns="0" anchor="b" anchorCtr="0">
            <a:noAutofit/>
          </a:bodyPr>
          <a:lstStyle>
            <a:lvl1pPr>
              <a:defRPr sz="3200">
                <a:solidFill>
                  <a:schemeClr val="bg1"/>
                </a:solidFill>
                <a:latin typeface="+mj-lt"/>
              </a:defRPr>
            </a:lvl1pPr>
          </a:lstStyle>
          <a:p>
            <a:r>
              <a:rPr lang="da-DK" noProof="0" dirty="0"/>
              <a:t>Master </a:t>
            </a:r>
            <a:r>
              <a:rPr lang="da-DK" noProof="0" dirty="0" err="1"/>
              <a:t>title</a:t>
            </a:r>
            <a:r>
              <a:rPr lang="da-DK" noProof="0" dirty="0"/>
              <a:t> </a:t>
            </a:r>
            <a:r>
              <a:rPr lang="da-DK" noProof="0" dirty="0" err="1"/>
              <a:t>style</a:t>
            </a:r>
            <a:endParaRPr lang="da-DK" noProof="0" dirty="0"/>
          </a:p>
        </p:txBody>
      </p:sp>
      <p:sp>
        <p:nvSpPr>
          <p:cNvPr id="103493" name="Rectangle 69"/>
          <p:cNvSpPr>
            <a:spLocks noGrp="1" noChangeArrowheads="1"/>
          </p:cNvSpPr>
          <p:nvPr userDrawn="1">
            <p:ph type="subTitle" idx="1"/>
          </p:nvPr>
        </p:nvSpPr>
        <p:spPr>
          <a:xfrm>
            <a:off x="936000" y="2350800"/>
            <a:ext cx="6734400" cy="370800"/>
          </a:xfrm>
        </p:spPr>
        <p:txBody>
          <a:bodyPr lIns="0" tIns="0" rIns="0" bIns="0">
            <a:noAutofit/>
          </a:bodyPr>
          <a:lstStyle>
            <a:lvl1pPr algn="l">
              <a:defRPr sz="1800" b="0">
                <a:solidFill>
                  <a:schemeClr val="bg1"/>
                </a:solidFill>
                <a:latin typeface="Arial (Headings)"/>
              </a:defRPr>
            </a:lvl1pPr>
          </a:lstStyle>
          <a:p>
            <a:r>
              <a:rPr lang="da-DK" noProof="0" dirty="0"/>
              <a:t>Klik for at redigere i master</a:t>
            </a:r>
          </a:p>
        </p:txBody>
      </p:sp>
      <p:pic>
        <p:nvPicPr>
          <p:cNvPr id="2" name="Billede 1"/>
          <p:cNvPicPr>
            <a:picLocks noChangeAspect="1"/>
          </p:cNvPicPr>
          <p:nvPr userDrawn="1"/>
        </p:nvPicPr>
        <p:blipFill>
          <a:blip r:embed="rId7"/>
          <a:stretch>
            <a:fillRect/>
          </a:stretch>
        </p:blipFill>
        <p:spPr>
          <a:xfrm>
            <a:off x="960000" y="391813"/>
            <a:ext cx="2861304" cy="408467"/>
          </a:xfrm>
          <a:prstGeom prst="rect">
            <a:avLst/>
          </a:prstGeom>
        </p:spPr>
      </p:pic>
      <p:sp>
        <p:nvSpPr>
          <p:cNvPr id="18" name="Pladsholder til tekst 17"/>
          <p:cNvSpPr>
            <a:spLocks noGrp="1"/>
          </p:cNvSpPr>
          <p:nvPr>
            <p:ph type="body" sz="quarter" idx="11" hasCustomPrompt="1"/>
          </p:nvPr>
        </p:nvSpPr>
        <p:spPr>
          <a:xfrm>
            <a:off x="624000" y="180000"/>
            <a:ext cx="7296000" cy="3060000"/>
          </a:xfrm>
        </p:spPr>
        <p:txBody>
          <a:bodyPr lIns="241200" rIns="180000" bIns="234000" anchor="b"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Dato</a:t>
            </a:r>
          </a:p>
        </p:txBody>
      </p:sp>
    </p:spTree>
    <p:extLst>
      <p:ext uri="{BB962C8B-B14F-4D97-AF65-F5344CB8AC3E}">
        <p14:creationId xmlns:p14="http://schemas.microsoft.com/office/powerpoint/2010/main" val="3724571324"/>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1_Titeldias">
    <p:bg>
      <p:bgPr>
        <a:solidFill>
          <a:schemeClr val="bg1"/>
        </a:solidFill>
        <a:effectLst/>
      </p:bgPr>
    </p:bg>
    <p:spTree>
      <p:nvGrpSpPr>
        <p:cNvPr id="1" name=""/>
        <p:cNvGrpSpPr/>
        <p:nvPr/>
      </p:nvGrpSpPr>
      <p:grpSpPr>
        <a:xfrm>
          <a:off x="0" y="0"/>
          <a:ext cx="0" cy="0"/>
          <a:chOff x="0" y="0"/>
          <a:chExt cx="0" cy="0"/>
        </a:xfrm>
      </p:grpSpPr>
      <p:graphicFrame>
        <p:nvGraphicFramePr>
          <p:cNvPr id="103516" name="Rectangle 92" hidden="1"/>
          <p:cNvGraphicFramePr>
            <a:graphicFrameLocks/>
          </p:cNvGraphicFramePr>
          <p:nvPr>
            <p:custDataLst>
              <p:tags r:id="rId2"/>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346139" name="think-cell Slide" r:id="rId5" imgW="0" imgH="0" progId="TCLayout.ActiveDocument.1">
                  <p:embed/>
                </p:oleObj>
              </mc:Choice>
              <mc:Fallback>
                <p:oleObj name="think-cell Slide" r:id="rId5" imgW="0" imgH="0" progId="TCLayout.ActiveDocument.1">
                  <p:embed/>
                  <p:pic>
                    <p:nvPicPr>
                      <p:cNvPr id="103516" name="Rectangle 9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ktangel 1" hidden="1"/>
          <p:cNvSpPr/>
          <p:nvPr userDrawn="1">
            <p:custDataLst>
              <p:tags r:id="rId3"/>
            </p:custDataLst>
          </p:nvPr>
        </p:nvSpPr>
        <p:spPr bwMode="auto">
          <a:xfrm>
            <a:off x="79348" y="0"/>
            <a:ext cx="65" cy="184666"/>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a-DK" sz="3200" b="1" i="0" u="none" strike="noStrike" cap="none" normalizeH="0" baseline="0" dirty="0">
              <a:ln>
                <a:noFill/>
              </a:ln>
              <a:solidFill>
                <a:schemeClr val="tx1"/>
              </a:solidFill>
              <a:effectLst/>
              <a:latin typeface="Arial"/>
              <a:ea typeface="+mj-ea"/>
              <a:cs typeface="+mj-cs"/>
              <a:sym typeface="Arial"/>
            </a:endParaRPr>
          </a:p>
        </p:txBody>
      </p:sp>
      <p:sp>
        <p:nvSpPr>
          <p:cNvPr id="9" name="Rektangel 8"/>
          <p:cNvSpPr/>
          <p:nvPr userDrawn="1"/>
        </p:nvSpPr>
        <p:spPr bwMode="auto">
          <a:xfrm>
            <a:off x="240244" y="180000"/>
            <a:ext cx="11711517" cy="6497638"/>
          </a:xfrm>
          <a:prstGeom prst="rect">
            <a:avLst/>
          </a:prstGeom>
          <a:solidFill>
            <a:schemeClr val="accent2"/>
          </a:solidFill>
          <a:ln w="1270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algn="ctr" eaLnBrk="0" hangingPunct="0">
              <a:lnSpc>
                <a:spcPct val="100000"/>
              </a:lnSpc>
              <a:spcBef>
                <a:spcPct val="50000"/>
              </a:spcBef>
            </a:pPr>
            <a:endParaRPr lang="da-DK" sz="1200" dirty="0">
              <a:solidFill>
                <a:srgbClr val="000000"/>
              </a:solidFill>
            </a:endParaRPr>
          </a:p>
        </p:txBody>
      </p:sp>
      <p:sp>
        <p:nvSpPr>
          <p:cNvPr id="19" name="Pladsholder til billede 54"/>
          <p:cNvSpPr>
            <a:spLocks noGrp="1"/>
          </p:cNvSpPr>
          <p:nvPr>
            <p:ph type="pic" sz="quarter" idx="4294967295"/>
          </p:nvPr>
        </p:nvSpPr>
        <p:spPr>
          <a:xfrm>
            <a:off x="240244" y="180000"/>
            <a:ext cx="11711517" cy="6497638"/>
          </a:xfrm>
        </p:spPr>
      </p:sp>
      <p:sp>
        <p:nvSpPr>
          <p:cNvPr id="16" name="Pladsholder til tekst 15"/>
          <p:cNvSpPr>
            <a:spLocks noGrp="1"/>
          </p:cNvSpPr>
          <p:nvPr>
            <p:ph type="body" sz="quarter" idx="10" hasCustomPrompt="1"/>
          </p:nvPr>
        </p:nvSpPr>
        <p:spPr>
          <a:xfrm>
            <a:off x="624000" y="179999"/>
            <a:ext cx="7296000" cy="3060000"/>
          </a:xfrm>
          <a:solidFill>
            <a:schemeClr val="accent1"/>
          </a:solidFill>
        </p:spPr>
        <p:txBody>
          <a:bodyPr lIns="241200" rIns="180000" bIns="234000" anchor="b"/>
          <a:lstStyle>
            <a:lvl1pPr>
              <a:defRPr>
                <a:solidFill>
                  <a:schemeClr val="bg1"/>
                </a:solidFill>
              </a:defRPr>
            </a:lvl1pPr>
          </a:lstStyle>
          <a:p>
            <a:pPr lvl="0"/>
            <a:r>
              <a:rPr lang="da-DK" dirty="0"/>
              <a:t>Dato</a:t>
            </a:r>
          </a:p>
        </p:txBody>
      </p:sp>
      <p:pic>
        <p:nvPicPr>
          <p:cNvPr id="21" name="Billede 20"/>
          <p:cNvPicPr>
            <a:picLocks noChangeAspect="1"/>
          </p:cNvPicPr>
          <p:nvPr userDrawn="1"/>
        </p:nvPicPr>
        <p:blipFill>
          <a:blip r:embed="rId6"/>
          <a:stretch>
            <a:fillRect/>
          </a:stretch>
        </p:blipFill>
        <p:spPr>
          <a:xfrm>
            <a:off x="960000" y="391813"/>
            <a:ext cx="2861304" cy="408467"/>
          </a:xfrm>
          <a:prstGeom prst="rect">
            <a:avLst/>
          </a:prstGeom>
        </p:spPr>
      </p:pic>
      <p:sp>
        <p:nvSpPr>
          <p:cNvPr id="103492" name="Rectangle 68"/>
          <p:cNvSpPr>
            <a:spLocks noGrp="1" noChangeArrowheads="1"/>
          </p:cNvSpPr>
          <p:nvPr userDrawn="1">
            <p:ph type="ctrTitle" hasCustomPrompt="1"/>
          </p:nvPr>
        </p:nvSpPr>
        <p:spPr>
          <a:xfrm>
            <a:off x="936000" y="1267200"/>
            <a:ext cx="6748800" cy="1000800"/>
          </a:xfrm>
          <a:prstGeom prst="rect">
            <a:avLst/>
          </a:prstGeom>
          <a:noFill/>
        </p:spPr>
        <p:txBody>
          <a:bodyPr lIns="0" tIns="0" rIns="0" bIns="0" anchor="b" anchorCtr="0">
            <a:noAutofit/>
          </a:bodyPr>
          <a:lstStyle>
            <a:lvl1pPr>
              <a:defRPr sz="3200">
                <a:solidFill>
                  <a:schemeClr val="bg1"/>
                </a:solidFill>
                <a:latin typeface="+mj-lt"/>
              </a:defRPr>
            </a:lvl1pPr>
          </a:lstStyle>
          <a:p>
            <a:r>
              <a:rPr lang="da-DK" noProof="0" dirty="0"/>
              <a:t>Master </a:t>
            </a:r>
            <a:r>
              <a:rPr lang="da-DK" noProof="0" dirty="0" err="1"/>
              <a:t>title</a:t>
            </a:r>
            <a:r>
              <a:rPr lang="da-DK" noProof="0" dirty="0"/>
              <a:t> </a:t>
            </a:r>
            <a:r>
              <a:rPr lang="da-DK" noProof="0" dirty="0" err="1"/>
              <a:t>style</a:t>
            </a:r>
            <a:endParaRPr lang="da-DK" noProof="0" dirty="0"/>
          </a:p>
        </p:txBody>
      </p:sp>
      <p:sp>
        <p:nvSpPr>
          <p:cNvPr id="103493" name="Rectangle 69"/>
          <p:cNvSpPr>
            <a:spLocks noGrp="1" noChangeArrowheads="1"/>
          </p:cNvSpPr>
          <p:nvPr userDrawn="1">
            <p:ph type="subTitle" idx="1"/>
          </p:nvPr>
        </p:nvSpPr>
        <p:spPr>
          <a:xfrm>
            <a:off x="936000" y="2350800"/>
            <a:ext cx="6734400" cy="370800"/>
          </a:xfrm>
        </p:spPr>
        <p:txBody>
          <a:bodyPr lIns="0" tIns="0" rIns="0" bIns="0">
            <a:noAutofit/>
          </a:bodyPr>
          <a:lstStyle>
            <a:lvl1pPr algn="l">
              <a:defRPr sz="1800" b="0">
                <a:solidFill>
                  <a:schemeClr val="bg1"/>
                </a:solidFill>
                <a:latin typeface="Arial (Headings)"/>
              </a:defRPr>
            </a:lvl1pPr>
          </a:lstStyle>
          <a:p>
            <a:r>
              <a:rPr lang="da-DK" noProof="0" dirty="0"/>
              <a:t>Klik for at redigere i master</a:t>
            </a:r>
          </a:p>
        </p:txBody>
      </p:sp>
    </p:spTree>
    <p:extLst>
      <p:ext uri="{BB962C8B-B14F-4D97-AF65-F5344CB8AC3E}">
        <p14:creationId xmlns:p14="http://schemas.microsoft.com/office/powerpoint/2010/main" val="2658135827"/>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347163" name="think-cell Slide" r:id="rId5" imgW="0" imgH="0" progId="TCLayout.ActiveDocument.1">
                  <p:embed/>
                </p:oleObj>
              </mc:Choice>
              <mc:Fallback>
                <p:oleObj name="think-cell Slide" r:id="rId5" imgW="0" imgH="0" progId="TCLayout.ActiveDocument.1">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ktangel 2" hidden="1"/>
          <p:cNvSpPr/>
          <p:nvPr userDrawn="1">
            <p:custDataLst>
              <p:tags r:id="rId3"/>
            </p:custDataLst>
          </p:nvPr>
        </p:nvSpPr>
        <p:spPr bwMode="auto">
          <a:xfrm>
            <a:off x="79348" y="0"/>
            <a:ext cx="65" cy="184666"/>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a-DK" sz="2600" b="1" i="0" u="none" strike="noStrike" cap="none" normalizeH="0" baseline="0" dirty="0">
              <a:ln>
                <a:noFill/>
              </a:ln>
              <a:solidFill>
                <a:schemeClr val="tx1"/>
              </a:solidFill>
              <a:effectLst/>
              <a:latin typeface="Arial"/>
              <a:ea typeface="+mj-ea"/>
              <a:cs typeface="+mj-cs"/>
              <a:sym typeface="Arial"/>
            </a:endParaRPr>
          </a:p>
        </p:txBody>
      </p:sp>
      <p:sp>
        <p:nvSpPr>
          <p:cNvPr id="2" name="Titel 1"/>
          <p:cNvSpPr>
            <a:spLocks noGrp="1"/>
          </p:cNvSpPr>
          <p:nvPr>
            <p:ph type="title"/>
          </p:nvPr>
        </p:nvSpPr>
        <p:spPr>
          <a:xfrm>
            <a:off x="936432"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7" name="Rectangle 6"/>
          <p:cNvSpPr txBox="1">
            <a:spLocks noChangeArrowheads="1"/>
          </p:cNvSpPr>
          <p:nvPr/>
        </p:nvSpPr>
        <p:spPr bwMode="auto">
          <a:xfrm>
            <a:off x="936000" y="6325200"/>
            <a:ext cx="436800" cy="172800"/>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spcBef>
                <a:spcPct val="0"/>
              </a:spcBef>
              <a:defRPr sz="900">
                <a:solidFill>
                  <a:schemeClr val="accent2"/>
                </a:solidFill>
              </a:defRPr>
            </a:lvl1pPr>
          </a:lstStyle>
          <a:p>
            <a:pPr eaLnBrk="0" hangingPunct="0">
              <a:lnSpc>
                <a:spcPct val="100000"/>
              </a:lnSpc>
              <a:defRPr/>
            </a:pPr>
            <a:fld id="{45B4CDD9-FE60-424E-AF4D-6DFB76F42C25}" type="slidenum">
              <a:rPr lang="da-DK" smtClean="0">
                <a:solidFill>
                  <a:srgbClr val="00542E"/>
                </a:solidFill>
                <a:latin typeface="Arial"/>
                <a:sym typeface="Verdana"/>
              </a:rPr>
              <a:pPr eaLnBrk="0" hangingPunct="0">
                <a:lnSpc>
                  <a:spcPct val="100000"/>
                </a:lnSpc>
                <a:defRPr/>
              </a:pPr>
              <a:t>‹nr.›</a:t>
            </a:fld>
            <a:endParaRPr lang="da-DK" dirty="0">
              <a:solidFill>
                <a:srgbClr val="00542E"/>
              </a:solidFill>
              <a:latin typeface="Arial"/>
              <a:sym typeface="Verdana"/>
            </a:endParaRPr>
          </a:p>
        </p:txBody>
      </p:sp>
      <p:sp>
        <p:nvSpPr>
          <p:cNvPr id="4" name="Pladsholder til tekst 3"/>
          <p:cNvSpPr>
            <a:spLocks noGrp="1"/>
          </p:cNvSpPr>
          <p:nvPr>
            <p:ph type="body" sz="quarter" idx="10"/>
          </p:nvPr>
        </p:nvSpPr>
        <p:spPr>
          <a:xfrm>
            <a:off x="935565" y="190889"/>
            <a:ext cx="10320867" cy="184666"/>
          </a:xfrm>
        </p:spPr>
        <p:txBody>
          <a:bodyPr anchor="b">
            <a:spAutoFit/>
          </a:bodyPr>
          <a:lstStyle>
            <a:lvl1pPr>
              <a:defRPr cap="all" baseline="0">
                <a:solidFill>
                  <a:srgbClr val="031D5C"/>
                </a:solidFill>
              </a:defRPr>
            </a:lvl1pPr>
            <a:lvl2pPr>
              <a:defRPr cap="all" baseline="0"/>
            </a:lvl2pPr>
            <a:lvl3pPr>
              <a:defRPr cap="all" baseline="0"/>
            </a:lvl3pPr>
            <a:lvl4pPr>
              <a:defRPr cap="all" baseline="0"/>
            </a:lvl4pPr>
            <a:lvl5pPr>
              <a:defRPr cap="all" baseline="0"/>
            </a:lvl5pPr>
          </a:lstStyle>
          <a:p>
            <a:pPr lvl="0"/>
            <a:r>
              <a:rPr lang="da-DK" dirty="0"/>
              <a:t>Klik for at redigere i master</a:t>
            </a:r>
          </a:p>
        </p:txBody>
      </p:sp>
      <p:pic>
        <p:nvPicPr>
          <p:cNvPr id="8"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32403"/>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348187" name="think-cell Slide" r:id="rId5" imgW="0" imgH="0" progId="TCLayout.ActiveDocument.1">
                  <p:embed/>
                </p:oleObj>
              </mc:Choice>
              <mc:Fallback>
                <p:oleObj name="think-cell Slide" r:id="rId5" imgW="0" imgH="0" progId="TCLayout.ActiveDocument.1">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ktangel 2" hidden="1"/>
          <p:cNvSpPr/>
          <p:nvPr userDrawn="1">
            <p:custDataLst>
              <p:tags r:id="rId3"/>
            </p:custDataLst>
          </p:nvPr>
        </p:nvSpPr>
        <p:spPr bwMode="auto">
          <a:xfrm>
            <a:off x="79348" y="0"/>
            <a:ext cx="65" cy="184666"/>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a-DK" sz="2600" b="1" i="0" u="none" strike="noStrike" cap="none" normalizeH="0" baseline="0" dirty="0">
              <a:ln>
                <a:noFill/>
              </a:ln>
              <a:solidFill>
                <a:schemeClr val="tx1"/>
              </a:solidFill>
              <a:effectLst/>
              <a:latin typeface="Arial"/>
              <a:ea typeface="+mj-ea"/>
              <a:cs typeface="+mj-cs"/>
              <a:sym typeface="Arial"/>
            </a:endParaRPr>
          </a:p>
        </p:txBody>
      </p:sp>
      <p:sp>
        <p:nvSpPr>
          <p:cNvPr id="8" name="Rectangle 41"/>
          <p:cNvSpPr>
            <a:spLocks noChangeArrowheads="1"/>
          </p:cNvSpPr>
          <p:nvPr userDrawn="1"/>
        </p:nvSpPr>
        <p:spPr bwMode="auto">
          <a:xfrm>
            <a:off x="240000" y="180000"/>
            <a:ext cx="11712000" cy="6498000"/>
          </a:xfrm>
          <a:prstGeom prst="rect">
            <a:avLst/>
          </a:prstGeom>
          <a:solidFill>
            <a:srgbClr val="EBFAFF"/>
          </a:solidFill>
          <a:ln>
            <a:noFill/>
          </a:ln>
          <a:effectLst/>
        </p:spPr>
        <p:txBody>
          <a:bodyPr wrap="none" lIns="0" tIns="0" rIns="0" bIns="0" anchor="ctr"/>
          <a:lstStyle/>
          <a:p>
            <a:pPr algn="ctr" eaLnBrk="0" hangingPunct="0">
              <a:lnSpc>
                <a:spcPct val="100000"/>
              </a:lnSpc>
              <a:spcBef>
                <a:spcPct val="50000"/>
              </a:spcBef>
            </a:pPr>
            <a:endParaRPr lang="da-DK" sz="1200" dirty="0">
              <a:solidFill>
                <a:srgbClr val="000000"/>
              </a:solidFill>
            </a:endParaRPr>
          </a:p>
        </p:txBody>
      </p:sp>
      <p:sp>
        <p:nvSpPr>
          <p:cNvPr id="2" name="Titel 1"/>
          <p:cNvSpPr>
            <a:spLocks noGrp="1"/>
          </p:cNvSpPr>
          <p:nvPr>
            <p:ph type="title"/>
          </p:nvPr>
        </p:nvSpPr>
        <p:spPr>
          <a:xfrm>
            <a:off x="936000"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7" name="Rectangle 6"/>
          <p:cNvSpPr txBox="1">
            <a:spLocks noChangeArrowheads="1"/>
          </p:cNvSpPr>
          <p:nvPr/>
        </p:nvSpPr>
        <p:spPr bwMode="auto">
          <a:xfrm>
            <a:off x="936000" y="6362700"/>
            <a:ext cx="436800" cy="135300"/>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spcBef>
                <a:spcPct val="0"/>
              </a:spcBef>
              <a:defRPr sz="900">
                <a:solidFill>
                  <a:schemeClr val="accent2"/>
                </a:solidFill>
              </a:defRPr>
            </a:lvl1pPr>
          </a:lstStyle>
          <a:p>
            <a:pPr eaLnBrk="0" hangingPunct="0">
              <a:lnSpc>
                <a:spcPct val="100000"/>
              </a:lnSpc>
              <a:defRPr/>
            </a:pPr>
            <a:fld id="{45B4CDD9-FE60-424E-AF4D-6DFB76F42C25}" type="slidenum">
              <a:rPr lang="da-DK" smtClean="0">
                <a:solidFill>
                  <a:srgbClr val="00542E"/>
                </a:solidFill>
                <a:latin typeface="Arial"/>
                <a:sym typeface="Verdana"/>
              </a:rPr>
              <a:pPr eaLnBrk="0" hangingPunct="0">
                <a:lnSpc>
                  <a:spcPct val="100000"/>
                </a:lnSpc>
                <a:defRPr/>
              </a:pPr>
              <a:t>‹nr.›</a:t>
            </a:fld>
            <a:endParaRPr lang="da-DK" dirty="0">
              <a:solidFill>
                <a:srgbClr val="00542E"/>
              </a:solidFill>
              <a:latin typeface="Arial"/>
              <a:sym typeface="Verdana"/>
            </a:endParaRPr>
          </a:p>
        </p:txBody>
      </p:sp>
      <p:sp>
        <p:nvSpPr>
          <p:cNvPr id="4" name="Pladsholder til tekst 3"/>
          <p:cNvSpPr>
            <a:spLocks noGrp="1"/>
          </p:cNvSpPr>
          <p:nvPr>
            <p:ph type="body" sz="quarter" idx="10"/>
          </p:nvPr>
        </p:nvSpPr>
        <p:spPr>
          <a:xfrm>
            <a:off x="936001" y="190889"/>
            <a:ext cx="10320867" cy="184666"/>
          </a:xfrm>
        </p:spPr>
        <p:txBody>
          <a:bodyPr anchor="b">
            <a:spAutoFit/>
          </a:bodyPr>
          <a:lstStyle>
            <a:lvl1pPr>
              <a:defRPr cap="all" baseline="0">
                <a:solidFill>
                  <a:srgbClr val="031D5C"/>
                </a:solidFill>
              </a:defRPr>
            </a:lvl1pPr>
            <a:lvl2pPr>
              <a:defRPr cap="all" baseline="0">
                <a:solidFill>
                  <a:srgbClr val="031D5C"/>
                </a:solidFill>
              </a:defRPr>
            </a:lvl2pPr>
            <a:lvl3pPr>
              <a:defRPr cap="all" baseline="0">
                <a:solidFill>
                  <a:srgbClr val="031D5C"/>
                </a:solidFill>
              </a:defRPr>
            </a:lvl3pPr>
            <a:lvl4pPr>
              <a:defRPr cap="all" baseline="0">
                <a:solidFill>
                  <a:srgbClr val="031D5C"/>
                </a:solidFill>
              </a:defRPr>
            </a:lvl4pPr>
            <a:lvl5pPr>
              <a:defRPr cap="all" baseline="0">
                <a:solidFill>
                  <a:srgbClr val="031D5C"/>
                </a:solidFill>
              </a:defRPr>
            </a:lvl5pPr>
          </a:lstStyle>
          <a:p>
            <a:pPr lvl="0"/>
            <a:r>
              <a:rPr lang="da-DK" dirty="0"/>
              <a:t>Klik for at redigere i master</a:t>
            </a:r>
          </a:p>
        </p:txBody>
      </p:sp>
      <p:pic>
        <p:nvPicPr>
          <p:cNvPr id="10"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569620"/>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_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349211" name="think-cell Slide" r:id="rId5" imgW="0" imgH="0" progId="TCLayout.ActiveDocument.1">
                  <p:embed/>
                </p:oleObj>
              </mc:Choice>
              <mc:Fallback>
                <p:oleObj name="think-cell Slide" r:id="rId5" imgW="0" imgH="0" progId="TCLayout.ActiveDocument.1">
                  <p:embed/>
                  <p:pic>
                    <p:nvPicPr>
                      <p:cNvPr id="6" name="Objekt 5"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ktangel 2" hidden="1"/>
          <p:cNvSpPr/>
          <p:nvPr userDrawn="1">
            <p:custDataLst>
              <p:tags r:id="rId3"/>
            </p:custDataLst>
          </p:nvPr>
        </p:nvSpPr>
        <p:spPr bwMode="auto">
          <a:xfrm>
            <a:off x="79348" y="0"/>
            <a:ext cx="65" cy="184666"/>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a-DK" sz="2600" b="1" i="0" u="none" strike="noStrike" cap="none" normalizeH="0" baseline="0" dirty="0">
              <a:ln>
                <a:noFill/>
              </a:ln>
              <a:solidFill>
                <a:schemeClr val="tx1"/>
              </a:solidFill>
              <a:effectLst/>
              <a:latin typeface="Arial"/>
              <a:ea typeface="+mj-ea"/>
              <a:cs typeface="+mj-cs"/>
              <a:sym typeface="Arial"/>
            </a:endParaRPr>
          </a:p>
        </p:txBody>
      </p:sp>
      <p:sp>
        <p:nvSpPr>
          <p:cNvPr id="10" name="Rectangle 51"/>
          <p:cNvSpPr>
            <a:spLocks noChangeArrowheads="1"/>
          </p:cNvSpPr>
          <p:nvPr userDrawn="1"/>
        </p:nvSpPr>
        <p:spPr bwMode="auto">
          <a:xfrm>
            <a:off x="239184" y="180975"/>
            <a:ext cx="11717867" cy="6496050"/>
          </a:xfrm>
          <a:prstGeom prst="rect">
            <a:avLst/>
          </a:prstGeom>
          <a:solidFill>
            <a:srgbClr val="F9F8E0"/>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lnSpc>
                <a:spcPct val="100000"/>
              </a:lnSpc>
              <a:spcBef>
                <a:spcPct val="50000"/>
              </a:spcBef>
            </a:pPr>
            <a:endParaRPr lang="da-DK" sz="1200" dirty="0">
              <a:solidFill>
                <a:srgbClr val="000000"/>
              </a:solidFill>
            </a:endParaRPr>
          </a:p>
        </p:txBody>
      </p:sp>
      <p:sp>
        <p:nvSpPr>
          <p:cNvPr id="2" name="Titel 1"/>
          <p:cNvSpPr>
            <a:spLocks noGrp="1"/>
          </p:cNvSpPr>
          <p:nvPr>
            <p:ph type="title"/>
          </p:nvPr>
        </p:nvSpPr>
        <p:spPr>
          <a:xfrm>
            <a:off x="936000"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7" name="Rectangle 6"/>
          <p:cNvSpPr txBox="1">
            <a:spLocks noChangeArrowheads="1"/>
          </p:cNvSpPr>
          <p:nvPr/>
        </p:nvSpPr>
        <p:spPr bwMode="auto">
          <a:xfrm>
            <a:off x="936000" y="6362700"/>
            <a:ext cx="436800" cy="135300"/>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spcBef>
                <a:spcPct val="0"/>
              </a:spcBef>
              <a:defRPr sz="900">
                <a:solidFill>
                  <a:schemeClr val="accent2"/>
                </a:solidFill>
              </a:defRPr>
            </a:lvl1pPr>
          </a:lstStyle>
          <a:p>
            <a:pPr eaLnBrk="0" hangingPunct="0">
              <a:lnSpc>
                <a:spcPct val="100000"/>
              </a:lnSpc>
              <a:defRPr/>
            </a:pPr>
            <a:fld id="{45B4CDD9-FE60-424E-AF4D-6DFB76F42C25}" type="slidenum">
              <a:rPr lang="da-DK" smtClean="0">
                <a:solidFill>
                  <a:srgbClr val="00542E"/>
                </a:solidFill>
                <a:latin typeface="Arial"/>
                <a:sym typeface="Verdana"/>
              </a:rPr>
              <a:pPr eaLnBrk="0" hangingPunct="0">
                <a:lnSpc>
                  <a:spcPct val="100000"/>
                </a:lnSpc>
                <a:defRPr/>
              </a:pPr>
              <a:t>‹nr.›</a:t>
            </a:fld>
            <a:endParaRPr lang="da-DK" dirty="0">
              <a:solidFill>
                <a:srgbClr val="00542E"/>
              </a:solidFill>
              <a:latin typeface="Arial"/>
              <a:sym typeface="Verdana"/>
            </a:endParaRPr>
          </a:p>
        </p:txBody>
      </p:sp>
      <p:sp>
        <p:nvSpPr>
          <p:cNvPr id="14" name="Pladsholder til tekst 13"/>
          <p:cNvSpPr>
            <a:spLocks noGrp="1"/>
          </p:cNvSpPr>
          <p:nvPr>
            <p:ph type="body" sz="quarter" idx="10"/>
          </p:nvPr>
        </p:nvSpPr>
        <p:spPr>
          <a:xfrm>
            <a:off x="936001" y="190889"/>
            <a:ext cx="10320867" cy="184666"/>
          </a:xfrm>
        </p:spPr>
        <p:txBody>
          <a:bodyPr anchor="b">
            <a:spAutoFit/>
          </a:bodyPr>
          <a:lstStyle>
            <a:lvl1pPr>
              <a:defRPr cap="all" baseline="0">
                <a:solidFill>
                  <a:srgbClr val="031D5C"/>
                </a:solidFill>
              </a:defRPr>
            </a:lvl1pPr>
          </a:lstStyle>
          <a:p>
            <a:pPr lvl="0"/>
            <a:r>
              <a:rPr lang="da-DK" dirty="0"/>
              <a:t>Klik for at redigere i master</a:t>
            </a:r>
          </a:p>
        </p:txBody>
      </p:sp>
      <p:pic>
        <p:nvPicPr>
          <p:cNvPr id="11"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355782"/>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2_Titeldias">
    <p:bg>
      <p:bgPr>
        <a:solidFill>
          <a:schemeClr val="bg1"/>
        </a:solidFill>
        <a:effectLst/>
      </p:bgPr>
    </p:bg>
    <p:spTree>
      <p:nvGrpSpPr>
        <p:cNvPr id="1" name=""/>
        <p:cNvGrpSpPr/>
        <p:nvPr/>
      </p:nvGrpSpPr>
      <p:grpSpPr>
        <a:xfrm>
          <a:off x="0" y="0"/>
          <a:ext cx="0" cy="0"/>
          <a:chOff x="0" y="0"/>
          <a:chExt cx="0" cy="0"/>
        </a:xfrm>
      </p:grpSpPr>
      <p:graphicFrame>
        <p:nvGraphicFramePr>
          <p:cNvPr id="103516" name="Rectangle 92" hidden="1"/>
          <p:cNvGraphicFramePr>
            <a:graphicFrameLocks/>
          </p:cNvGraphicFramePr>
          <p:nvPr>
            <p:custDataLst>
              <p:tags r:id="rId2"/>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350235" name="think-cell Slide" r:id="rId4" imgW="0" imgH="0" progId="TCLayout.ActiveDocument.1">
                  <p:embed/>
                </p:oleObj>
              </mc:Choice>
              <mc:Fallback>
                <p:oleObj name="think-cell Slide" r:id="rId4" imgW="0" imgH="0" progId="TCLayout.ActiveDocument.1">
                  <p:embed/>
                  <p:pic>
                    <p:nvPicPr>
                      <p:cNvPr id="103516" name="Rectangle 9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Pladsholder til billede 5"/>
          <p:cNvSpPr>
            <a:spLocks noGrp="1"/>
          </p:cNvSpPr>
          <p:nvPr>
            <p:ph type="pic" sz="quarter" idx="10"/>
          </p:nvPr>
        </p:nvSpPr>
        <p:spPr>
          <a:xfrm>
            <a:off x="240000" y="180000"/>
            <a:ext cx="11711517" cy="6497638"/>
          </a:xfrm>
        </p:spPr>
        <p:txBody>
          <a:bodyPr/>
          <a:lstStyle/>
          <a:p>
            <a:r>
              <a:rPr lang="da-DK" dirty="0"/>
              <a:t>Klik på ikonet for at tilføje et billede</a:t>
            </a:r>
          </a:p>
        </p:txBody>
      </p:sp>
      <p:pic>
        <p:nvPicPr>
          <p:cNvPr id="25" name="Pladsholder til billede 6"/>
          <p:cNvPicPr>
            <a:picLocks noChangeAspect="1"/>
          </p:cNvPicPr>
          <p:nvPr userDrawn="1"/>
        </p:nvPicPr>
        <p:blipFill>
          <a:blip r:embed="rId5">
            <a:extLst>
              <a:ext uri="{28A0092B-C50C-407E-A947-70E740481C1C}">
                <a14:useLocalDpi xmlns:a14="http://schemas.microsoft.com/office/drawing/2010/main" val="0"/>
              </a:ext>
            </a:extLst>
          </a:blip>
          <a:srcRect l="4956" r="4956"/>
          <a:stretch>
            <a:fillRect/>
          </a:stretch>
        </p:blipFill>
        <p:spPr bwMode="auto">
          <a:xfrm>
            <a:off x="240000" y="180000"/>
            <a:ext cx="11712000" cy="6498000"/>
          </a:xfrm>
          <a:prstGeom prst="rect">
            <a:avLst/>
          </a:prstGeom>
          <a:noFill/>
          <a:ln w="9525">
            <a:noFill/>
            <a:miter lim="800000"/>
            <a:headEnd/>
            <a:tailEnd/>
          </a:ln>
          <a:effectLst/>
        </p:spPr>
      </p:pic>
      <p:sp>
        <p:nvSpPr>
          <p:cNvPr id="3" name="Rektangel 2"/>
          <p:cNvSpPr/>
          <p:nvPr userDrawn="1"/>
        </p:nvSpPr>
        <p:spPr bwMode="auto">
          <a:xfrm>
            <a:off x="624004" y="180000"/>
            <a:ext cx="7296151" cy="3060700"/>
          </a:xfrm>
          <a:prstGeom prst="rect">
            <a:avLst/>
          </a:prstGeom>
          <a:solidFill>
            <a:schemeClr val="accent1"/>
          </a:solidFill>
          <a:ln w="1270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algn="ctr" eaLnBrk="0" hangingPunct="0">
              <a:lnSpc>
                <a:spcPct val="100000"/>
              </a:lnSpc>
              <a:spcBef>
                <a:spcPct val="50000"/>
              </a:spcBef>
            </a:pPr>
            <a:endParaRPr lang="da-DK" sz="1200" dirty="0">
              <a:solidFill>
                <a:srgbClr val="000000"/>
              </a:solidFill>
            </a:endParaRPr>
          </a:p>
        </p:txBody>
      </p:sp>
      <p:pic>
        <p:nvPicPr>
          <p:cNvPr id="2" name="Billede 1"/>
          <p:cNvPicPr>
            <a:picLocks noChangeAspect="1"/>
          </p:cNvPicPr>
          <p:nvPr userDrawn="1"/>
        </p:nvPicPr>
        <p:blipFill>
          <a:blip r:embed="rId6"/>
          <a:stretch>
            <a:fillRect/>
          </a:stretch>
        </p:blipFill>
        <p:spPr>
          <a:xfrm>
            <a:off x="960000" y="391813"/>
            <a:ext cx="2861304" cy="408467"/>
          </a:xfrm>
          <a:prstGeom prst="rect">
            <a:avLst/>
          </a:prstGeom>
        </p:spPr>
      </p:pic>
      <p:sp>
        <p:nvSpPr>
          <p:cNvPr id="18" name="Pladsholder til tekst 17"/>
          <p:cNvSpPr>
            <a:spLocks noGrp="1"/>
          </p:cNvSpPr>
          <p:nvPr>
            <p:ph type="body" sz="quarter" idx="11" hasCustomPrompt="1"/>
          </p:nvPr>
        </p:nvSpPr>
        <p:spPr>
          <a:xfrm>
            <a:off x="624000" y="180000"/>
            <a:ext cx="7296000" cy="3060000"/>
          </a:xfrm>
        </p:spPr>
        <p:txBody>
          <a:bodyPr lIns="241200" rIns="180000" bIns="234000" anchor="b"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Dato</a:t>
            </a:r>
          </a:p>
        </p:txBody>
      </p:sp>
      <p:sp>
        <p:nvSpPr>
          <p:cNvPr id="5" name="Text Placeholder 4"/>
          <p:cNvSpPr>
            <a:spLocks noGrp="1"/>
          </p:cNvSpPr>
          <p:nvPr>
            <p:ph type="body" sz="quarter" idx="12" hasCustomPrompt="1"/>
          </p:nvPr>
        </p:nvSpPr>
        <p:spPr>
          <a:xfrm>
            <a:off x="936000" y="1267200"/>
            <a:ext cx="6748800" cy="1000800"/>
          </a:xfrm>
        </p:spPr>
        <p:txBody>
          <a:bodyPr anchor="b"/>
          <a:lstStyle>
            <a:lvl1pPr>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err="1"/>
              <a:t>Klik</a:t>
            </a:r>
            <a:r>
              <a:rPr lang="en-US" dirty="0"/>
              <a:t> for at </a:t>
            </a:r>
            <a:r>
              <a:rPr lang="en-US" dirty="0" err="1"/>
              <a:t>redigere</a:t>
            </a:r>
            <a:r>
              <a:rPr lang="en-US" dirty="0"/>
              <a:t> </a:t>
            </a:r>
            <a:r>
              <a:rPr lang="en-US" dirty="0" err="1"/>
              <a:t>titel</a:t>
            </a:r>
            <a:endParaRPr lang="da-DK" dirty="0"/>
          </a:p>
        </p:txBody>
      </p:sp>
      <p:sp>
        <p:nvSpPr>
          <p:cNvPr id="8" name="Text Placeholder 7"/>
          <p:cNvSpPr>
            <a:spLocks noGrp="1"/>
          </p:cNvSpPr>
          <p:nvPr>
            <p:ph type="body" sz="quarter" idx="13" hasCustomPrompt="1"/>
          </p:nvPr>
        </p:nvSpPr>
        <p:spPr>
          <a:xfrm>
            <a:off x="936000" y="2350800"/>
            <a:ext cx="6734400" cy="3708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err="1"/>
              <a:t>Klik</a:t>
            </a:r>
            <a:r>
              <a:rPr lang="en-US" dirty="0"/>
              <a:t> for at </a:t>
            </a:r>
            <a:r>
              <a:rPr lang="en-US" dirty="0" err="1"/>
              <a:t>redigere</a:t>
            </a:r>
            <a:r>
              <a:rPr lang="en-US" dirty="0"/>
              <a:t> </a:t>
            </a:r>
            <a:r>
              <a:rPr lang="en-US" dirty="0" err="1"/>
              <a:t>tekst</a:t>
            </a:r>
            <a:endParaRPr lang="da-DK" dirty="0"/>
          </a:p>
        </p:txBody>
      </p:sp>
    </p:spTree>
    <p:extLst>
      <p:ext uri="{BB962C8B-B14F-4D97-AF65-F5344CB8AC3E}">
        <p14:creationId xmlns:p14="http://schemas.microsoft.com/office/powerpoint/2010/main" val="239542877"/>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40000" y="180000"/>
            <a:ext cx="11712000" cy="6498000"/>
          </a:xfrm>
          <a:solidFill>
            <a:srgbClr val="7CC4AC"/>
          </a:solidFill>
        </p:spPr>
        <p:txBody>
          <a:bodyPr tIns="936000" anchor="ctr" anchorCtr="0"/>
          <a:lstStyle>
            <a:lvl1pPr algn="ctr">
              <a:defRPr sz="1400" b="0"/>
            </a:lvl1pPr>
          </a:lstStyle>
          <a:p>
            <a:r>
              <a:rPr lang="en-US" noProof="1"/>
              <a:t>Klik her og indsæt billede via Vælg billeder- eller Rediger-knappen.</a:t>
            </a:r>
          </a:p>
        </p:txBody>
      </p:sp>
      <p:sp>
        <p:nvSpPr>
          <p:cNvPr id="18" name="Text Placeholder 3"/>
          <p:cNvSpPr>
            <a:spLocks noGrp="1"/>
          </p:cNvSpPr>
          <p:nvPr>
            <p:ph type="body" sz="quarter" idx="11" hasCustomPrompt="1"/>
          </p:nvPr>
        </p:nvSpPr>
        <p:spPr>
          <a:xfrm>
            <a:off x="624000" y="180000"/>
            <a:ext cx="7296000" cy="3060000"/>
          </a:xfrm>
          <a:blipFill>
            <a:blip r:embed="rId2"/>
            <a:stretch>
              <a:fillRect/>
            </a:stretch>
          </a:blipFill>
        </p:spPr>
        <p:txBody>
          <a:bodyPr lIns="241200" rIns="180000" bIns="234000" anchor="b" anchorCtr="0"/>
          <a:lstStyle>
            <a:lvl1pPr>
              <a:defRPr sz="1200" b="0">
                <a:solidFill>
                  <a:schemeClr val="bg1"/>
                </a:solidFill>
              </a:defRPr>
            </a:lvl1pPr>
          </a:lstStyle>
          <a:p>
            <a:pPr lvl="0"/>
            <a:r>
              <a:rPr lang="da-DK" noProof="0" dirty="0"/>
              <a:t>Måned og år</a:t>
            </a:r>
          </a:p>
        </p:txBody>
      </p:sp>
      <p:sp>
        <p:nvSpPr>
          <p:cNvPr id="13" name="Text Placeholder 8"/>
          <p:cNvSpPr>
            <a:spLocks noGrp="1"/>
          </p:cNvSpPr>
          <p:nvPr>
            <p:ph type="body" sz="quarter" idx="15" hasCustomPrompt="1"/>
          </p:nvPr>
        </p:nvSpPr>
        <p:spPr>
          <a:xfrm>
            <a:off x="960000" y="391812"/>
            <a:ext cx="2860800" cy="406800"/>
          </a:xfrm>
          <a:blipFill>
            <a:blip r:embed="rId3"/>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5" name="Title 1"/>
          <p:cNvSpPr>
            <a:spLocks noGrp="1" noChangeAspect="1"/>
          </p:cNvSpPr>
          <p:nvPr>
            <p:ph type="title" hasCustomPrompt="1"/>
          </p:nvPr>
        </p:nvSpPr>
        <p:spPr>
          <a:xfrm>
            <a:off x="935565" y="1267199"/>
            <a:ext cx="6748800" cy="999186"/>
          </a:xfrm>
          <a:prstGeom prst="rect">
            <a:avLst/>
          </a:prstGeom>
        </p:spPr>
        <p:txBody>
          <a:bodyPr anchor="b" anchorCtr="0">
            <a:normAutofit/>
          </a:bodyPr>
          <a:lstStyle>
            <a:lvl1pPr>
              <a:lnSpc>
                <a:spcPct val="90000"/>
              </a:lnSpc>
              <a:defRPr sz="3200" cap="none" baseline="0">
                <a:solidFill>
                  <a:schemeClr val="bg1"/>
                </a:solidFill>
              </a:defRPr>
            </a:lvl1pPr>
          </a:lstStyle>
          <a:p>
            <a:r>
              <a:rPr lang="da-DK" dirty="0"/>
              <a:t>Indsæt titel i maksimalt to linjer</a:t>
            </a:r>
          </a:p>
        </p:txBody>
      </p:sp>
      <p:sp>
        <p:nvSpPr>
          <p:cNvPr id="6147" name="Subtitle 2"/>
          <p:cNvSpPr>
            <a:spLocks noGrp="1" noChangeArrowheads="1"/>
          </p:cNvSpPr>
          <p:nvPr>
            <p:ph type="subTitle" idx="1" hasCustomPrompt="1"/>
          </p:nvPr>
        </p:nvSpPr>
        <p:spPr>
          <a:xfrm>
            <a:off x="935571" y="2348881"/>
            <a:ext cx="6735233" cy="370800"/>
          </a:xfrm>
        </p:spPr>
        <p:txBody>
          <a:bodyPr/>
          <a:lstStyle>
            <a:lvl1pPr>
              <a:lnSpc>
                <a:spcPct val="100000"/>
              </a:lnSpc>
              <a:defRPr sz="1800" b="0">
                <a:solidFill>
                  <a:schemeClr val="bg1"/>
                </a:solidFill>
              </a:defRPr>
            </a:lvl1pPr>
          </a:lstStyle>
          <a:p>
            <a:pPr lvl="0"/>
            <a:r>
              <a:rPr lang="da-DK" noProof="0" dirty="0"/>
              <a:t>Indsæt undertitel i maksimalt én linje</a:t>
            </a:r>
          </a:p>
        </p:txBody>
      </p:sp>
      <p:sp>
        <p:nvSpPr>
          <p:cNvPr id="6150" name="Rectangle 6" hidden="1"/>
          <p:cNvSpPr>
            <a:spLocks noGrp="1" noChangeArrowheads="1"/>
          </p:cNvSpPr>
          <p:nvPr>
            <p:ph type="sldNum" sz="quarter" idx="4"/>
          </p:nvPr>
        </p:nvSpPr>
        <p:spPr>
          <a:xfrm>
            <a:off x="6121413" y="6632299"/>
            <a:ext cx="309033" cy="45719"/>
          </a:xfrm>
          <a:prstGeom prst="rect">
            <a:avLst/>
          </a:prstGeom>
          <a:noFill/>
        </p:spPr>
        <p:txBody>
          <a:bodyPr/>
          <a:lstStyle>
            <a:lvl1pPr algn="l">
              <a:defRPr sz="100">
                <a:solidFill>
                  <a:schemeClr val="tx2"/>
                </a:solidFill>
              </a:defRPr>
            </a:lvl1pPr>
          </a:lstStyle>
          <a:p>
            <a:endParaRPr lang="da-DK" dirty="0">
              <a:solidFill>
                <a:srgbClr val="797100"/>
              </a:solidFill>
            </a:endParaRPr>
          </a:p>
        </p:txBody>
      </p:sp>
      <p:sp>
        <p:nvSpPr>
          <p:cNvPr id="17" name="AutoShape 4"/>
          <p:cNvSpPr>
            <a:spLocks/>
          </p:cNvSpPr>
          <p:nvPr/>
        </p:nvSpPr>
        <p:spPr bwMode="gray">
          <a:xfrm>
            <a:off x="-2611967" y="180974"/>
            <a:ext cx="2495549" cy="969496"/>
          </a:xfrm>
          <a:prstGeom prst="rect">
            <a:avLst/>
          </a:prstGeom>
          <a:noFill/>
          <a:ln w="12700" algn="ctr">
            <a:noFill/>
            <a:miter lim="800000"/>
            <a:headEnd/>
            <a:tailEnd/>
          </a:ln>
          <a:effectLst/>
        </p:spPr>
        <p:txBody>
          <a:bodyPr lIns="0" tIns="0" rIns="0" bIns="0">
            <a:spAutoFit/>
          </a:bodyPr>
          <a:lstStyle/>
          <a:p>
            <a:pPr algn="r" defTabSz="457200">
              <a:lnSpc>
                <a:spcPct val="100000"/>
              </a:lnSpc>
              <a:spcBef>
                <a:spcPct val="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lnSpc>
                <a:spcPct val="100000"/>
              </a:lnSpc>
              <a:spcBef>
                <a:spcPct val="0"/>
              </a:spcBef>
              <a:tabLst>
                <a:tab pos="177800" algn="l"/>
              </a:tabLst>
            </a:pPr>
            <a:r>
              <a:rPr lang="da-DK" sz="900" noProof="1">
                <a:solidFill>
                  <a:srgbClr val="000000">
                    <a:lumMod val="65000"/>
                    <a:lumOff val="35000"/>
                  </a:srgbClr>
                </a:solidFill>
                <a:cs typeface="Arial" charset="0"/>
              </a:rPr>
              <a:t>1.	</a:t>
            </a:r>
            <a:r>
              <a:rPr lang="da-DK" sz="900" noProof="1">
                <a:solidFill>
                  <a:srgbClr val="000000">
                    <a:lumMod val="65000"/>
                    <a:lumOff val="35000"/>
                  </a:srgbClr>
                </a:solidFill>
              </a:rPr>
              <a:t>Højre klik på den aktuelle side og vælg </a:t>
            </a:r>
            <a:r>
              <a:rPr lang="da-DK" sz="900" noProof="1">
                <a:solidFill>
                  <a:srgbClr val="000000">
                    <a:lumMod val="65000"/>
                    <a:lumOff val="35000"/>
                  </a:srgbClr>
                </a:solidFill>
                <a:cs typeface="Arial" charset="0"/>
              </a:rPr>
              <a:t>’gitter og hjælpelinjer’</a:t>
            </a:r>
          </a:p>
          <a:p>
            <a:pPr algn="r" defTabSz="457200">
              <a:lnSpc>
                <a:spcPct val="100000"/>
              </a:lnSpc>
              <a:spcBef>
                <a:spcPct val="0"/>
              </a:spcBef>
              <a:tabLst>
                <a:tab pos="177800" algn="l"/>
              </a:tabLst>
            </a:pPr>
            <a:r>
              <a:rPr lang="da-DK" sz="900" noProof="1">
                <a:solidFill>
                  <a:srgbClr val="000000">
                    <a:lumMod val="65000"/>
                    <a:lumOff val="35000"/>
                  </a:srgbClr>
                </a:solidFill>
                <a:cs typeface="Arial" charset="0"/>
              </a:rPr>
              <a:t>2. 	</a:t>
            </a:r>
            <a:r>
              <a:rPr lang="da-DK" sz="900" noProof="1">
                <a:solidFill>
                  <a:srgbClr val="000000">
                    <a:lumMod val="65000"/>
                    <a:lumOff val="35000"/>
                  </a:srgbClr>
                </a:solidFill>
              </a:rPr>
              <a:t>Sæt kryds ved ’Vis’ tegnehjælpelinjer på skærmen</a:t>
            </a:r>
          </a:p>
          <a:p>
            <a:pPr algn="r" defTabSz="457200">
              <a:lnSpc>
                <a:spcPct val="100000"/>
              </a:lnSpc>
              <a:spcBef>
                <a:spcPct val="0"/>
              </a:spcBef>
              <a:buFontTx/>
              <a:buAutoNum type="arabicPeriod" startAt="3"/>
              <a:tabLst>
                <a:tab pos="177800" algn="l"/>
              </a:tabLst>
            </a:pPr>
            <a:r>
              <a:rPr lang="da-DK" sz="900" noProof="1">
                <a:solidFill>
                  <a:srgbClr val="000000">
                    <a:lumMod val="65000"/>
                    <a:lumOff val="35000"/>
                  </a:srgbClr>
                </a:solidFill>
                <a:cs typeface="Arial" charset="0"/>
              </a:rPr>
              <a:t> Vælg “OK”</a:t>
            </a:r>
          </a:p>
        </p:txBody>
      </p:sp>
      <p:sp>
        <p:nvSpPr>
          <p:cNvPr id="15" name="AutoShape 4"/>
          <p:cNvSpPr>
            <a:spLocks/>
          </p:cNvSpPr>
          <p:nvPr userDrawn="1"/>
        </p:nvSpPr>
        <p:spPr bwMode="gray">
          <a:xfrm>
            <a:off x="-2651488" y="3184502"/>
            <a:ext cx="2495549" cy="415498"/>
          </a:xfrm>
          <a:prstGeom prst="rect">
            <a:avLst/>
          </a:prstGeom>
          <a:noFill/>
          <a:ln w="12700" algn="ctr">
            <a:noFill/>
            <a:miter lim="800000"/>
            <a:headEnd/>
            <a:tailEnd/>
          </a:ln>
          <a:effectLst/>
        </p:spPr>
        <p:txBody>
          <a:bodyPr lIns="0" tIns="0" rIns="0" bIns="0">
            <a:spAutoFit/>
          </a:bodyPr>
          <a:lstStyle/>
          <a:p>
            <a:pPr algn="r" defTabSz="457200">
              <a:lnSpc>
                <a:spcPct val="100000"/>
              </a:lnSpc>
              <a:spcBef>
                <a:spcPct val="0"/>
              </a:spcBef>
              <a:tabLst>
                <a:tab pos="177800" algn="l"/>
              </a:tabLst>
            </a:pPr>
            <a:r>
              <a:rPr lang="da-DK" sz="900" b="1" noProof="1">
                <a:solidFill>
                  <a:srgbClr val="000000">
                    <a:lumMod val="65000"/>
                    <a:lumOff val="35000"/>
                  </a:srgbClr>
                </a:solidFill>
                <a:cs typeface="Arial" charset="0"/>
              </a:rPr>
              <a:t>Indsæt dato</a:t>
            </a:r>
          </a:p>
          <a:p>
            <a:pPr algn="r" defTabSz="457200">
              <a:lnSpc>
                <a:spcPct val="100000"/>
              </a:lnSpc>
              <a:spcBef>
                <a:spcPct val="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 Februar 2015</a:t>
            </a:r>
            <a:endParaRPr lang="da-DK" sz="900" noProof="1">
              <a:solidFill>
                <a:srgbClr val="000000">
                  <a:lumMod val="65000"/>
                  <a:lumOff val="35000"/>
                </a:srgbClr>
              </a:solidFill>
              <a:cs typeface="Arial" charset="0"/>
            </a:endParaRPr>
          </a:p>
        </p:txBody>
      </p:sp>
    </p:spTree>
    <p:extLst>
      <p:ext uri="{BB962C8B-B14F-4D97-AF65-F5344CB8AC3E}">
        <p14:creationId xmlns:p14="http://schemas.microsoft.com/office/powerpoint/2010/main" val="25961993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9"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4291627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a:xfrm>
            <a:off x="609600" y="6356351"/>
            <a:ext cx="2844800" cy="365125"/>
          </a:xfrm>
          <a:prstGeom prst="rect">
            <a:avLst/>
          </a:prstGeom>
        </p:spPr>
        <p:txBody>
          <a:bodyPr/>
          <a:lstStyle/>
          <a:p>
            <a:fld id="{752A3B52-BBE4-422C-8C89-68A76E8E30E6}" type="datetime1">
              <a:rPr lang="da-DK" smtClean="0"/>
              <a:t>26-09-2019</a:t>
            </a:fld>
            <a:endParaRPr lang="da-DK"/>
          </a:p>
        </p:txBody>
      </p:sp>
      <p:sp>
        <p:nvSpPr>
          <p:cNvPr id="5" name="Pladsholder til sidefod 4"/>
          <p:cNvSpPr>
            <a:spLocks noGrp="1"/>
          </p:cNvSpPr>
          <p:nvPr>
            <p:ph type="ftr" sz="quarter" idx="11"/>
          </p:nvPr>
        </p:nvSpPr>
        <p:spPr>
          <a:xfrm>
            <a:off x="4165600" y="6356351"/>
            <a:ext cx="3860800" cy="365125"/>
          </a:xfrm>
          <a:prstGeom prst="rect">
            <a:avLst/>
          </a:prstGeom>
        </p:spPr>
        <p:txBody>
          <a:bodyPr/>
          <a:lstStyle/>
          <a:p>
            <a:endParaRPr lang="da-DK"/>
          </a:p>
        </p:txBody>
      </p:sp>
      <p:sp>
        <p:nvSpPr>
          <p:cNvPr id="6" name="Pladsholder til diasnummer 5"/>
          <p:cNvSpPr>
            <a:spLocks noGrp="1"/>
          </p:cNvSpPr>
          <p:nvPr>
            <p:ph type="sldNum" sz="quarter" idx="12"/>
          </p:nvPr>
        </p:nvSpPr>
        <p:spPr>
          <a:xfrm>
            <a:off x="8737600" y="6356351"/>
            <a:ext cx="2844800" cy="365125"/>
          </a:xfrm>
          <a:prstGeom prst="rect">
            <a:avLst/>
          </a:prstGeom>
        </p:spPr>
        <p:txBody>
          <a:bodyPr/>
          <a:lstStyle/>
          <a:p>
            <a:fld id="{47E098C5-C8D7-47D4-BEE8-E87B9C58DAF6}" type="slidenum">
              <a:rPr lang="da-DK" smtClean="0"/>
              <a:t>‹nr.›</a:t>
            </a:fld>
            <a:endParaRPr lang="da-DK"/>
          </a:p>
        </p:txBody>
      </p:sp>
    </p:spTree>
    <p:extLst>
      <p:ext uri="{BB962C8B-B14F-4D97-AF65-F5344CB8AC3E}">
        <p14:creationId xmlns:p14="http://schemas.microsoft.com/office/powerpoint/2010/main" val="3835563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2000"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11" y="1800002"/>
            <a:ext cx="5111551"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1642415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9"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pPr/>
              <a:t>26-09-2019</a:t>
            </a:fld>
            <a:endParaRPr lang="da-DK" dirty="0"/>
          </a:p>
        </p:txBody>
      </p:sp>
      <p:sp>
        <p:nvSpPr>
          <p:cNvPr id="9" name="Footer Placeholder 8"/>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15" name="TextBox 14"/>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3433118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dirty="0">
              <a:solidFill>
                <a:srgbClr val="000000"/>
              </a:solidFill>
            </a:endParaRPr>
          </a:p>
        </p:txBody>
      </p:sp>
      <p:sp>
        <p:nvSpPr>
          <p:cNvPr id="2" name="Title 1"/>
          <p:cNvSpPr>
            <a:spLocks noGrp="1"/>
          </p:cNvSpPr>
          <p:nvPr>
            <p:ph type="title" hasCustomPrompt="1"/>
          </p:nvPr>
        </p:nvSpPr>
        <p:spPr>
          <a:xfrm>
            <a:off x="701676" y="1357273"/>
            <a:ext cx="10785475" cy="4532856"/>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FFFFFF"/>
                </a:solidFill>
              </a:rPr>
              <a:pPr fontAlgn="auto">
                <a:lnSpc>
                  <a:spcPct val="100000"/>
                </a:lnSpc>
                <a:spcBef>
                  <a:spcPts val="0"/>
                </a:spcBef>
                <a:spcAft>
                  <a:spcPts val="0"/>
                </a:spcAft>
                <a:defRPr/>
              </a:pPr>
              <a:t>‹nr.›</a:t>
            </a:fld>
            <a:endParaRPr lang="da-DK" sz="900" dirty="0">
              <a:solidFill>
                <a:srgbClr val="FFFFFF"/>
              </a:solidFill>
            </a:endParaRPr>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740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dirty="0">
              <a:solidFill>
                <a:srgbClr val="000000"/>
              </a:solidFill>
            </a:endParaRPr>
          </a:p>
        </p:txBody>
      </p:sp>
      <p:sp>
        <p:nvSpPr>
          <p:cNvPr id="2" name="Title 1"/>
          <p:cNvSpPr>
            <a:spLocks noGrp="1"/>
          </p:cNvSpPr>
          <p:nvPr>
            <p:ph type="title" hasCustomPrompt="1"/>
          </p:nvPr>
        </p:nvSpPr>
        <p:spPr>
          <a:xfrm>
            <a:off x="702680" y="1052825"/>
            <a:ext cx="10784481" cy="4873750"/>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8" name="Footer Placeholder 7"/>
          <p:cNvSpPr>
            <a:spLocks noGrp="1"/>
          </p:cNvSpPr>
          <p:nvPr>
            <p:ph type="ftr" sz="quarter" idx="11"/>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FFFFFF"/>
                </a:solidFill>
              </a:rPr>
              <a:pPr fontAlgn="auto">
                <a:lnSpc>
                  <a:spcPct val="100000"/>
                </a:lnSpc>
                <a:spcBef>
                  <a:spcPts val="0"/>
                </a:spcBef>
                <a:spcAft>
                  <a:spcPts val="0"/>
                </a:spcAft>
                <a:defRPr/>
              </a:pPr>
              <a:t>‹nr.›</a:t>
            </a:fld>
            <a:endParaRPr lang="da-DK" sz="900" dirty="0">
              <a:solidFill>
                <a:srgbClr val="FFFFFF"/>
              </a:solidFill>
            </a:endParaRPr>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59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45" y="1450800"/>
            <a:ext cx="3941167"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pPr/>
              <a:t>26-09-2019</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Tree>
    <p:extLst>
      <p:ext uri="{BB962C8B-B14F-4D97-AF65-F5344CB8AC3E}">
        <p14:creationId xmlns:p14="http://schemas.microsoft.com/office/powerpoint/2010/main" val="68362506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80"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
        <p:nvSpPr>
          <p:cNvPr id="17"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296496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407786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4002"/>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1"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Tree>
    <p:extLst>
      <p:ext uri="{BB962C8B-B14F-4D97-AF65-F5344CB8AC3E}">
        <p14:creationId xmlns:p14="http://schemas.microsoft.com/office/powerpoint/2010/main" val="239303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9"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7" y="363600"/>
            <a:ext cx="8075419"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9"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fld id="{56FDC4CC-6D95-4B47-B17C-D5636A71D8E8}" type="slidenum">
              <a:rPr lang="da-DK" smtClean="0"/>
              <a:pPr/>
              <a:t>‹nr.›</a:t>
            </a:fld>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439299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73711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26-09-2019</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43"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Tree>
    <p:extLst>
      <p:ext uri="{BB962C8B-B14F-4D97-AF65-F5344CB8AC3E}">
        <p14:creationId xmlns:p14="http://schemas.microsoft.com/office/powerpoint/2010/main" val="4186051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531729155"/>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4288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3" name="Picture Placeholder 2"/>
          <p:cNvSpPr>
            <a:spLocks noGrp="1"/>
          </p:cNvSpPr>
          <p:nvPr>
            <p:ph type="pic" sz="quarter" idx="10" hasCustomPrompt="1"/>
          </p:nvPr>
        </p:nvSpPr>
        <p:spPr>
          <a:xfrm>
            <a:off x="179388" y="179388"/>
            <a:ext cx="11830051"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67"/>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84"/>
            <a:ext cx="2495549" cy="525721"/>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Indsæt dato</a:t>
            </a:r>
          </a:p>
          <a:p>
            <a:pPr algn="r" defTabSz="457200">
              <a:spcBef>
                <a:spcPts val="60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September 2017</a:t>
            </a:r>
            <a:endParaRPr lang="da-DK" sz="900" noProof="1">
              <a:solidFill>
                <a:srgbClr val="000000">
                  <a:lumMod val="65000"/>
                  <a:lumOff val="35000"/>
                </a:srgbClr>
              </a:solidFill>
              <a:cs typeface="Arial" charset="0"/>
            </a:endParaRP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spcBef>
                <a:spcPts val="600"/>
              </a:spcBef>
              <a:tabLst>
                <a:tab pos="177800" algn="l"/>
              </a:tabLst>
            </a:pPr>
            <a:r>
              <a:rPr lang="da-DK" sz="900" b="1" noProof="1">
                <a:solidFill>
                  <a:srgbClr val="000000">
                    <a:lumMod val="65000"/>
                    <a:lumOff val="35000"/>
                  </a:srgbClr>
                </a:solidFill>
                <a:cs typeface="Arial" charset="0"/>
              </a:rPr>
              <a:t>1.</a:t>
            </a:r>
            <a:r>
              <a:rPr lang="da-DK" sz="900" noProof="1">
                <a:solidFill>
                  <a:srgbClr val="000000">
                    <a:lumMod val="65000"/>
                    <a:lumOff val="35000"/>
                  </a:srgbClr>
                </a:solidFill>
              </a:rPr>
              <a:t>Højre klik på den aktuelle side og vælg </a:t>
            </a:r>
            <a:r>
              <a:rPr lang="da-DK" sz="900" b="1" noProof="1">
                <a:solidFill>
                  <a:srgbClr val="000000">
                    <a:lumMod val="65000"/>
                    <a:lumOff val="35000"/>
                  </a:srgbClr>
                </a:solidFill>
                <a:cs typeface="Arial" charset="0"/>
              </a:rPr>
              <a:t>gitter og hjælpelinjer</a:t>
            </a:r>
            <a:endParaRPr lang="da-DK" sz="900" noProof="1">
              <a:solidFill>
                <a:srgbClr val="000000">
                  <a:lumMod val="65000"/>
                  <a:lumOff val="35000"/>
                </a:srgbClr>
              </a:solidFill>
              <a:cs typeface="Arial" charset="0"/>
            </a:endParaRPr>
          </a:p>
          <a:p>
            <a:pPr algn="r" defTabSz="457200">
              <a:spcBef>
                <a:spcPts val="600"/>
              </a:spcBef>
              <a:tabLst>
                <a:tab pos="177800" algn="l"/>
              </a:tabLst>
            </a:pPr>
            <a:r>
              <a:rPr lang="da-DK" sz="900" b="1" noProof="1">
                <a:solidFill>
                  <a:srgbClr val="000000">
                    <a:lumMod val="65000"/>
                    <a:lumOff val="35000"/>
                  </a:srgbClr>
                </a:solidFill>
                <a:cs typeface="Arial" charset="0"/>
              </a:rPr>
              <a:t>2. </a:t>
            </a:r>
            <a:r>
              <a:rPr lang="da-DK" sz="900" noProof="1">
                <a:solidFill>
                  <a:srgbClr val="000000">
                    <a:lumMod val="65000"/>
                    <a:lumOff val="35000"/>
                  </a:srgbClr>
                </a:solidFill>
              </a:rPr>
              <a:t>Sæt kryds ved </a:t>
            </a:r>
            <a:r>
              <a:rPr lang="da-DK" sz="900" b="1" noProof="1">
                <a:solidFill>
                  <a:srgbClr val="000000">
                    <a:lumMod val="65000"/>
                    <a:lumOff val="35000"/>
                  </a:srgbClr>
                </a:solidFill>
              </a:rPr>
              <a:t>Vis</a:t>
            </a:r>
            <a:r>
              <a:rPr lang="da-DK" sz="900" noProof="1">
                <a:solidFill>
                  <a:srgbClr val="000000">
                    <a:lumMod val="65000"/>
                    <a:lumOff val="35000"/>
                  </a:srgbClr>
                </a:solidFill>
              </a:rPr>
              <a:t> tegnehjælpelinjer på skærmen</a:t>
            </a:r>
          </a:p>
          <a:p>
            <a:pPr algn="r" defTabSz="457200">
              <a:spcBef>
                <a:spcPts val="600"/>
              </a:spcBef>
              <a:tabLst>
                <a:tab pos="177800" algn="l"/>
              </a:tabLst>
            </a:pPr>
            <a:r>
              <a:rPr lang="da-DK" sz="900" b="1" noProof="1">
                <a:solidFill>
                  <a:srgbClr val="000000">
                    <a:lumMod val="65000"/>
                    <a:lumOff val="35000"/>
                  </a:srgbClr>
                </a:solidFill>
                <a:cs typeface="Arial" charset="0"/>
              </a:rPr>
              <a:t>3.</a:t>
            </a:r>
            <a:r>
              <a:rPr lang="da-DK" sz="900" noProof="1">
                <a:solidFill>
                  <a:srgbClr val="000000">
                    <a:lumMod val="65000"/>
                    <a:lumOff val="35000"/>
                  </a:srgbClr>
                </a:solidFill>
                <a:cs typeface="Arial" charset="0"/>
              </a:rPr>
              <a:t> Vælg </a:t>
            </a:r>
            <a:r>
              <a:rPr lang="da-DK" sz="900" b="1" noProof="1">
                <a:solidFill>
                  <a:srgbClr val="000000">
                    <a:lumMod val="65000"/>
                    <a:lumOff val="35000"/>
                  </a:srgbClr>
                </a:solidFill>
                <a:cs typeface="Arial" charset="0"/>
              </a:rPr>
              <a:t>OK</a:t>
            </a:r>
            <a:endParaRPr lang="da-DK" sz="900" noProof="1">
              <a:solidFill>
                <a:srgbClr val="000000">
                  <a:lumMod val="65000"/>
                  <a:lumOff val="35000"/>
                </a:srgbClr>
              </a:solidFill>
              <a:cs typeface="Arial" charset="0"/>
            </a:endParaRPr>
          </a:p>
        </p:txBody>
      </p:sp>
      <p:sp>
        <p:nvSpPr>
          <p:cNvPr id="9" name="Logo hvid"/>
          <p:cNvSpPr>
            <a:spLocks noGrp="1"/>
          </p:cNvSpPr>
          <p:nvPr>
            <p:ph type="body" sz="quarter" idx="14" hasCustomPrompt="1"/>
          </p:nvPr>
        </p:nvSpPr>
        <p:spPr>
          <a:xfrm>
            <a:off x="9334800" y="6098400"/>
            <a:ext cx="2145600" cy="406800"/>
          </a:xfrm>
          <a:blipFill>
            <a:blip r:embed="rId6"/>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pPr/>
              <a:t>26-09-2019</a:t>
            </a:fld>
            <a:endParaRPr lang="da-DK" dirty="0"/>
          </a:p>
        </p:txBody>
      </p:sp>
      <p:sp>
        <p:nvSpPr>
          <p:cNvPr id="11" name="Footer Placeholder 3"/>
          <p:cNvSpPr>
            <a:spLocks noGrp="1"/>
          </p:cNvSpPr>
          <p:nvPr>
            <p:ph type="ftr" sz="quarter" idx="18"/>
          </p:nvPr>
        </p:nvSpPr>
        <p:spPr>
          <a:xfrm>
            <a:off x="0" y="6912000"/>
            <a:ext cx="0" cy="0"/>
          </a:xfrm>
          <a:prstGeom prst="rect">
            <a:avLst/>
          </a:prstGeo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37162529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92" y="180974"/>
            <a:ext cx="11828463"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7" y="1296563"/>
            <a:ext cx="4967739"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84"/>
            <a:ext cx="2495549" cy="525721"/>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Indsæt dato</a:t>
            </a:r>
          </a:p>
          <a:p>
            <a:pPr algn="r" defTabSz="457200">
              <a:spcBef>
                <a:spcPts val="60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September 2017</a:t>
            </a:r>
            <a:endParaRPr lang="da-DK" sz="900" noProof="1">
              <a:solidFill>
                <a:srgbClr val="000000">
                  <a:lumMod val="65000"/>
                  <a:lumOff val="35000"/>
                </a:srgbClr>
              </a:solidFill>
              <a:cs typeface="Arial" charset="0"/>
            </a:endParaRPr>
          </a:p>
        </p:txBody>
      </p:sp>
      <p:sp>
        <p:nvSpPr>
          <p:cNvPr id="14" name="Logo hvid"/>
          <p:cNvSpPr>
            <a:spLocks noGrp="1"/>
          </p:cNvSpPr>
          <p:nvPr>
            <p:ph type="body" sz="quarter" idx="14" hasCustomPrompt="1"/>
          </p:nvPr>
        </p:nvSpPr>
        <p:spPr>
          <a:xfrm>
            <a:off x="719572" y="415184"/>
            <a:ext cx="21456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spcBef>
                <a:spcPts val="600"/>
              </a:spcBef>
              <a:tabLst>
                <a:tab pos="177800" algn="l"/>
              </a:tabLst>
            </a:pPr>
            <a:r>
              <a:rPr lang="da-DK" sz="900" b="1" noProof="1">
                <a:solidFill>
                  <a:srgbClr val="000000">
                    <a:lumMod val="65000"/>
                    <a:lumOff val="35000"/>
                  </a:srgbClr>
                </a:solidFill>
                <a:cs typeface="Arial" charset="0"/>
              </a:rPr>
              <a:t>1.</a:t>
            </a:r>
            <a:r>
              <a:rPr lang="da-DK" sz="900" noProof="1">
                <a:solidFill>
                  <a:srgbClr val="000000">
                    <a:lumMod val="65000"/>
                    <a:lumOff val="35000"/>
                  </a:srgbClr>
                </a:solidFill>
              </a:rPr>
              <a:t>Højre klik på den aktuelle side og vælg </a:t>
            </a:r>
            <a:r>
              <a:rPr lang="da-DK" sz="900" b="1" noProof="1">
                <a:solidFill>
                  <a:srgbClr val="000000">
                    <a:lumMod val="65000"/>
                    <a:lumOff val="35000"/>
                  </a:srgbClr>
                </a:solidFill>
                <a:cs typeface="Arial" charset="0"/>
              </a:rPr>
              <a:t>gitter og hjælpelinjer</a:t>
            </a:r>
            <a:endParaRPr lang="da-DK" sz="900" noProof="1">
              <a:solidFill>
                <a:srgbClr val="000000">
                  <a:lumMod val="65000"/>
                  <a:lumOff val="35000"/>
                </a:srgbClr>
              </a:solidFill>
              <a:cs typeface="Arial" charset="0"/>
            </a:endParaRPr>
          </a:p>
          <a:p>
            <a:pPr algn="r" defTabSz="457200">
              <a:spcBef>
                <a:spcPts val="600"/>
              </a:spcBef>
              <a:tabLst>
                <a:tab pos="177800" algn="l"/>
              </a:tabLst>
            </a:pPr>
            <a:r>
              <a:rPr lang="da-DK" sz="900" b="1" noProof="1">
                <a:solidFill>
                  <a:srgbClr val="000000">
                    <a:lumMod val="65000"/>
                    <a:lumOff val="35000"/>
                  </a:srgbClr>
                </a:solidFill>
                <a:cs typeface="Arial" charset="0"/>
              </a:rPr>
              <a:t>2. </a:t>
            </a:r>
            <a:r>
              <a:rPr lang="da-DK" sz="900" noProof="1">
                <a:solidFill>
                  <a:srgbClr val="000000">
                    <a:lumMod val="65000"/>
                    <a:lumOff val="35000"/>
                  </a:srgbClr>
                </a:solidFill>
              </a:rPr>
              <a:t>Sæt kryds ved </a:t>
            </a:r>
            <a:r>
              <a:rPr lang="da-DK" sz="900" b="1" noProof="1">
                <a:solidFill>
                  <a:srgbClr val="000000">
                    <a:lumMod val="65000"/>
                    <a:lumOff val="35000"/>
                  </a:srgbClr>
                </a:solidFill>
              </a:rPr>
              <a:t>Vis</a:t>
            </a:r>
            <a:r>
              <a:rPr lang="da-DK" sz="900" noProof="1">
                <a:solidFill>
                  <a:srgbClr val="000000">
                    <a:lumMod val="65000"/>
                    <a:lumOff val="35000"/>
                  </a:srgbClr>
                </a:solidFill>
              </a:rPr>
              <a:t> tegnehjælpelinjer på skærmen</a:t>
            </a:r>
          </a:p>
          <a:p>
            <a:pPr algn="r" defTabSz="457200">
              <a:spcBef>
                <a:spcPts val="600"/>
              </a:spcBef>
              <a:tabLst>
                <a:tab pos="177800" algn="l"/>
              </a:tabLst>
            </a:pPr>
            <a:r>
              <a:rPr lang="da-DK" sz="900" b="1" noProof="1">
                <a:solidFill>
                  <a:srgbClr val="000000">
                    <a:lumMod val="65000"/>
                    <a:lumOff val="35000"/>
                  </a:srgbClr>
                </a:solidFill>
                <a:cs typeface="Arial" charset="0"/>
              </a:rPr>
              <a:t>3.</a:t>
            </a:r>
            <a:r>
              <a:rPr lang="da-DK" sz="900" noProof="1">
                <a:solidFill>
                  <a:srgbClr val="000000">
                    <a:lumMod val="65000"/>
                    <a:lumOff val="35000"/>
                  </a:srgbClr>
                </a:solidFill>
                <a:cs typeface="Arial" charset="0"/>
              </a:rPr>
              <a:t> Vælg </a:t>
            </a:r>
            <a:r>
              <a:rPr lang="da-DK" sz="900" b="1" noProof="1">
                <a:solidFill>
                  <a:srgbClr val="000000">
                    <a:lumMod val="65000"/>
                    <a:lumOff val="35000"/>
                  </a:srgbClr>
                </a:solidFill>
                <a:cs typeface="Arial" charset="0"/>
              </a:rPr>
              <a:t>OK</a:t>
            </a:r>
            <a:endParaRPr lang="da-DK" sz="900" noProof="1">
              <a:solidFill>
                <a:srgbClr val="000000">
                  <a:lumMod val="65000"/>
                  <a:lumOff val="35000"/>
                </a:srgbClr>
              </a:solidFill>
              <a:cs typeface="Arial" charset="0"/>
            </a:endParaRPr>
          </a:p>
        </p:txBody>
      </p:sp>
    </p:spTree>
    <p:extLst>
      <p:ext uri="{BB962C8B-B14F-4D97-AF65-F5344CB8AC3E}">
        <p14:creationId xmlns:p14="http://schemas.microsoft.com/office/powerpoint/2010/main" val="266543982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425823541"/>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490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Tree>
    <p:extLst>
      <p:ext uri="{BB962C8B-B14F-4D97-AF65-F5344CB8AC3E}">
        <p14:creationId xmlns:p14="http://schemas.microsoft.com/office/powerpoint/2010/main" val="2131329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9"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7" y="363600"/>
            <a:ext cx="8075419"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9"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694424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11" y="179387"/>
            <a:ext cx="3941839"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72" y="363600"/>
            <a:ext cx="7084463"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72" y="1450800"/>
            <a:ext cx="7084711"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9649742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9"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546917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2000"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11" y="1800002"/>
            <a:ext cx="5111551"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1206891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9"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pPr/>
              <a:t>26-09-2019</a:t>
            </a:fld>
            <a:endParaRPr lang="da-DK" dirty="0"/>
          </a:p>
        </p:txBody>
      </p:sp>
      <p:sp>
        <p:nvSpPr>
          <p:cNvPr id="9" name="Footer Placeholder 8"/>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15" name="TextBox 14"/>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149334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23" y="179387"/>
            <a:ext cx="3941839"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72" y="363600"/>
            <a:ext cx="7084463"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72" y="1450800"/>
            <a:ext cx="7084711"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fld id="{56FDC4CC-6D95-4B47-B17C-D5636A71D8E8}" type="slidenum">
              <a:rPr lang="da-DK" smtClean="0"/>
              <a:pPr/>
              <a:t>‹nr.›</a:t>
            </a:fld>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304418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dirty="0">
              <a:solidFill>
                <a:srgbClr val="000000"/>
              </a:solidFill>
            </a:endParaRPr>
          </a:p>
        </p:txBody>
      </p:sp>
      <p:sp>
        <p:nvSpPr>
          <p:cNvPr id="2" name="Title 1"/>
          <p:cNvSpPr>
            <a:spLocks noGrp="1"/>
          </p:cNvSpPr>
          <p:nvPr>
            <p:ph type="title" hasCustomPrompt="1"/>
          </p:nvPr>
        </p:nvSpPr>
        <p:spPr>
          <a:xfrm>
            <a:off x="701676" y="1357273"/>
            <a:ext cx="10785475" cy="4532856"/>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FFFFFF"/>
                </a:solidFill>
              </a:rPr>
              <a:pPr fontAlgn="auto">
                <a:lnSpc>
                  <a:spcPct val="100000"/>
                </a:lnSpc>
                <a:spcBef>
                  <a:spcPts val="0"/>
                </a:spcBef>
                <a:spcAft>
                  <a:spcPts val="0"/>
                </a:spcAft>
                <a:defRPr/>
              </a:pPr>
              <a:t>‹nr.›</a:t>
            </a:fld>
            <a:endParaRPr lang="da-DK" sz="900" dirty="0">
              <a:solidFill>
                <a:srgbClr val="FFFFFF"/>
              </a:solidFill>
            </a:endParaRPr>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207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dirty="0">
              <a:solidFill>
                <a:srgbClr val="000000"/>
              </a:solidFill>
            </a:endParaRPr>
          </a:p>
        </p:txBody>
      </p:sp>
      <p:sp>
        <p:nvSpPr>
          <p:cNvPr id="2" name="Title 1"/>
          <p:cNvSpPr>
            <a:spLocks noGrp="1"/>
          </p:cNvSpPr>
          <p:nvPr>
            <p:ph type="title" hasCustomPrompt="1"/>
          </p:nvPr>
        </p:nvSpPr>
        <p:spPr>
          <a:xfrm>
            <a:off x="702680" y="1052825"/>
            <a:ext cx="10784481" cy="4873750"/>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8" name="Footer Placeholder 7"/>
          <p:cNvSpPr>
            <a:spLocks noGrp="1"/>
          </p:cNvSpPr>
          <p:nvPr>
            <p:ph type="ftr" sz="quarter" idx="11"/>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FFFFFF"/>
                </a:solidFill>
              </a:rPr>
              <a:pPr fontAlgn="auto">
                <a:lnSpc>
                  <a:spcPct val="100000"/>
                </a:lnSpc>
                <a:spcBef>
                  <a:spcPts val="0"/>
                </a:spcBef>
                <a:spcAft>
                  <a:spcPts val="0"/>
                </a:spcAft>
                <a:defRPr/>
              </a:pPr>
              <a:t>‹nr.›</a:t>
            </a:fld>
            <a:endParaRPr lang="da-DK" sz="900" dirty="0">
              <a:solidFill>
                <a:srgbClr val="FFFFFF"/>
              </a:solidFill>
            </a:endParaRPr>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575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45" y="1450800"/>
            <a:ext cx="3941167"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pPr/>
              <a:t>26-09-2019</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Tree>
    <p:extLst>
      <p:ext uri="{BB962C8B-B14F-4D97-AF65-F5344CB8AC3E}">
        <p14:creationId xmlns:p14="http://schemas.microsoft.com/office/powerpoint/2010/main" val="272365536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80"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
        <p:nvSpPr>
          <p:cNvPr id="17"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891702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6352960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4002"/>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1"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Tree>
    <p:extLst>
      <p:ext uri="{BB962C8B-B14F-4D97-AF65-F5344CB8AC3E}">
        <p14:creationId xmlns:p14="http://schemas.microsoft.com/office/powerpoint/2010/main" val="390120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8302915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26-09-2019</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43"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Tree>
    <p:extLst>
      <p:ext uri="{BB962C8B-B14F-4D97-AF65-F5344CB8AC3E}">
        <p14:creationId xmlns:p14="http://schemas.microsoft.com/office/powerpoint/2010/main" val="3940227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67"/>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84"/>
            <a:ext cx="2495549" cy="525721"/>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Indsæt dato</a:t>
            </a:r>
          </a:p>
          <a:p>
            <a:pPr algn="r" defTabSz="457200">
              <a:spcBef>
                <a:spcPts val="60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September 2017</a:t>
            </a:r>
            <a:endParaRPr lang="da-DK" sz="900" noProof="1">
              <a:solidFill>
                <a:srgbClr val="000000">
                  <a:lumMod val="65000"/>
                  <a:lumOff val="35000"/>
                </a:srgbClr>
              </a:solidFill>
              <a:cs typeface="Arial" charset="0"/>
            </a:endParaRP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spcBef>
                <a:spcPts val="600"/>
              </a:spcBef>
              <a:tabLst>
                <a:tab pos="177800" algn="l"/>
              </a:tabLst>
            </a:pPr>
            <a:r>
              <a:rPr lang="da-DK" sz="900" b="1" noProof="1">
                <a:solidFill>
                  <a:srgbClr val="000000">
                    <a:lumMod val="65000"/>
                    <a:lumOff val="35000"/>
                  </a:srgbClr>
                </a:solidFill>
                <a:cs typeface="Arial" charset="0"/>
              </a:rPr>
              <a:t>1.</a:t>
            </a:r>
            <a:r>
              <a:rPr lang="da-DK" sz="900" noProof="1">
                <a:solidFill>
                  <a:srgbClr val="000000">
                    <a:lumMod val="65000"/>
                    <a:lumOff val="35000"/>
                  </a:srgbClr>
                </a:solidFill>
              </a:rPr>
              <a:t>Højre klik på den aktuelle side og vælg </a:t>
            </a:r>
            <a:r>
              <a:rPr lang="da-DK" sz="900" b="1" noProof="1">
                <a:solidFill>
                  <a:srgbClr val="000000">
                    <a:lumMod val="65000"/>
                    <a:lumOff val="35000"/>
                  </a:srgbClr>
                </a:solidFill>
                <a:cs typeface="Arial" charset="0"/>
              </a:rPr>
              <a:t>gitter og hjælpelinjer</a:t>
            </a:r>
            <a:endParaRPr lang="da-DK" sz="900" noProof="1">
              <a:solidFill>
                <a:srgbClr val="000000">
                  <a:lumMod val="65000"/>
                  <a:lumOff val="35000"/>
                </a:srgbClr>
              </a:solidFill>
              <a:cs typeface="Arial" charset="0"/>
            </a:endParaRPr>
          </a:p>
          <a:p>
            <a:pPr algn="r" defTabSz="457200">
              <a:spcBef>
                <a:spcPts val="600"/>
              </a:spcBef>
              <a:tabLst>
                <a:tab pos="177800" algn="l"/>
              </a:tabLst>
            </a:pPr>
            <a:r>
              <a:rPr lang="da-DK" sz="900" b="1" noProof="1">
                <a:solidFill>
                  <a:srgbClr val="000000">
                    <a:lumMod val="65000"/>
                    <a:lumOff val="35000"/>
                  </a:srgbClr>
                </a:solidFill>
                <a:cs typeface="Arial" charset="0"/>
              </a:rPr>
              <a:t>2. </a:t>
            </a:r>
            <a:r>
              <a:rPr lang="da-DK" sz="900" noProof="1">
                <a:solidFill>
                  <a:srgbClr val="000000">
                    <a:lumMod val="65000"/>
                    <a:lumOff val="35000"/>
                  </a:srgbClr>
                </a:solidFill>
              </a:rPr>
              <a:t>Sæt kryds ved </a:t>
            </a:r>
            <a:r>
              <a:rPr lang="da-DK" sz="900" b="1" noProof="1">
                <a:solidFill>
                  <a:srgbClr val="000000">
                    <a:lumMod val="65000"/>
                    <a:lumOff val="35000"/>
                  </a:srgbClr>
                </a:solidFill>
              </a:rPr>
              <a:t>Vis</a:t>
            </a:r>
            <a:r>
              <a:rPr lang="da-DK" sz="900" noProof="1">
                <a:solidFill>
                  <a:srgbClr val="000000">
                    <a:lumMod val="65000"/>
                    <a:lumOff val="35000"/>
                  </a:srgbClr>
                </a:solidFill>
              </a:rPr>
              <a:t> tegnehjælpelinjer på skærmen</a:t>
            </a:r>
          </a:p>
          <a:p>
            <a:pPr algn="r" defTabSz="457200">
              <a:spcBef>
                <a:spcPts val="600"/>
              </a:spcBef>
              <a:tabLst>
                <a:tab pos="177800" algn="l"/>
              </a:tabLst>
            </a:pPr>
            <a:r>
              <a:rPr lang="da-DK" sz="900" b="1" noProof="1">
                <a:solidFill>
                  <a:srgbClr val="000000">
                    <a:lumMod val="65000"/>
                    <a:lumOff val="35000"/>
                  </a:srgbClr>
                </a:solidFill>
                <a:cs typeface="Arial" charset="0"/>
              </a:rPr>
              <a:t>3.</a:t>
            </a:r>
            <a:r>
              <a:rPr lang="da-DK" sz="900" noProof="1">
                <a:solidFill>
                  <a:srgbClr val="000000">
                    <a:lumMod val="65000"/>
                    <a:lumOff val="35000"/>
                  </a:srgbClr>
                </a:solidFill>
                <a:cs typeface="Arial" charset="0"/>
              </a:rPr>
              <a:t> Vælg </a:t>
            </a:r>
            <a:r>
              <a:rPr lang="da-DK" sz="900" b="1" noProof="1">
                <a:solidFill>
                  <a:srgbClr val="000000">
                    <a:lumMod val="65000"/>
                    <a:lumOff val="35000"/>
                  </a:srgbClr>
                </a:solidFill>
                <a:cs typeface="Arial" charset="0"/>
              </a:rPr>
              <a:t>OK</a:t>
            </a:r>
            <a:endParaRPr lang="da-DK" sz="900" noProof="1">
              <a:solidFill>
                <a:srgbClr val="000000">
                  <a:lumMod val="65000"/>
                  <a:lumOff val="35000"/>
                </a:srgbClr>
              </a:solidFill>
              <a:cs typeface="Arial" charset="0"/>
            </a:endParaRP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pPr/>
              <a:t>26-09-2019</a:t>
            </a:fld>
            <a:endParaRPr lang="da-DK" dirty="0"/>
          </a:p>
        </p:txBody>
      </p:sp>
      <p:sp>
        <p:nvSpPr>
          <p:cNvPr id="11" name="Footer Placeholder 3"/>
          <p:cNvSpPr>
            <a:spLocks noGrp="1"/>
          </p:cNvSpPr>
          <p:nvPr>
            <p:ph type="ftr" sz="quarter" idx="18"/>
          </p:nvPr>
        </p:nvSpPr>
        <p:spPr>
          <a:xfrm>
            <a:off x="0" y="6912000"/>
            <a:ext cx="0" cy="0"/>
          </a:xfrm>
          <a:prstGeom prst="rect">
            <a:avLst/>
          </a:prstGeo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409497420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Mellemside_Rød">
    <p:bg>
      <p:bgPr>
        <a:solidFill>
          <a:schemeClr val="accent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851220245"/>
              </p:ext>
            </p:extLst>
          </p:nvPr>
        </p:nvGraphicFramePr>
        <p:xfrm>
          <a:off x="1921" y="1483"/>
          <a:ext cx="1920" cy="1482"/>
        </p:xfrm>
        <a:graphic>
          <a:graphicData uri="http://schemas.openxmlformats.org/presentationml/2006/ole">
            <mc:AlternateContent xmlns:mc="http://schemas.openxmlformats.org/markup-compatibility/2006">
              <mc:Choice xmlns:v="urn:schemas-microsoft-com:vml" Requires="v">
                <p:oleObj spid="_x0000_s15107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921" y="1483"/>
                        <a:ext cx="1920" cy="1482"/>
                      </a:xfrm>
                      <a:prstGeom prst="rect">
                        <a:avLst/>
                      </a:prstGeom>
                    </p:spPr>
                  </p:pic>
                </p:oleObj>
              </mc:Fallback>
            </mc:AlternateContent>
          </a:graphicData>
        </a:graphic>
      </p:graphicFrame>
      <p:sp>
        <p:nvSpPr>
          <p:cNvPr id="8" name="Text Placeholder 7"/>
          <p:cNvSpPr>
            <a:spLocks noGrp="1"/>
          </p:cNvSpPr>
          <p:nvPr>
            <p:ph type="body" sz="quarter" idx="10"/>
          </p:nvPr>
        </p:nvSpPr>
        <p:spPr>
          <a:xfrm>
            <a:off x="475017" y="2147826"/>
            <a:ext cx="7875963" cy="2244054"/>
          </a:xfrm>
          <a:prstGeom prst="rect">
            <a:avLst/>
          </a:prstGeom>
        </p:spPr>
        <p:txBody>
          <a:bodyPr>
            <a:noAutofit/>
          </a:bodyPr>
          <a:lstStyle>
            <a:lvl1pPr marL="0" indent="2088000">
              <a:spcBef>
                <a:spcPts val="423"/>
              </a:spcBef>
              <a:defRPr lang="en-US" sz="4400" b="1" kern="1200" dirty="0" smtClean="0">
                <a:solidFill>
                  <a:schemeClr val="bg1"/>
                </a:solidFill>
                <a:latin typeface="Arial" charset="0"/>
                <a:ea typeface="Arial" charset="0"/>
                <a:cs typeface="Arial" charset="0"/>
              </a:defRPr>
            </a:lvl1pPr>
          </a:lstStyle>
          <a:p>
            <a:pPr lvl="0"/>
            <a:r>
              <a:rPr lang="da-DK" dirty="0"/>
              <a:t>Klik for at redigere i master</a:t>
            </a:r>
          </a:p>
        </p:txBody>
      </p:sp>
      <p:sp>
        <p:nvSpPr>
          <p:cNvPr id="10" name="Text Placeholder 9"/>
          <p:cNvSpPr>
            <a:spLocks noGrp="1"/>
          </p:cNvSpPr>
          <p:nvPr>
            <p:ph type="body" sz="quarter" idx="11"/>
          </p:nvPr>
        </p:nvSpPr>
        <p:spPr>
          <a:xfrm>
            <a:off x="487468" y="4510511"/>
            <a:ext cx="7863511" cy="466095"/>
          </a:xfrm>
          <a:prstGeom prst="rect">
            <a:avLst/>
          </a:prstGeom>
        </p:spPr>
        <p:txBody>
          <a:bodyPr>
            <a:no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i master</a:t>
            </a:r>
          </a:p>
        </p:txBody>
      </p:sp>
      <p:cxnSp>
        <p:nvCxnSpPr>
          <p:cNvPr id="7" name="Straight Connector 6"/>
          <p:cNvCxnSpPr/>
          <p:nvPr userDrawn="1"/>
        </p:nvCxnSpPr>
        <p:spPr>
          <a:xfrm flipH="1">
            <a:off x="474137" y="2532758"/>
            <a:ext cx="2110675" cy="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319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87"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7"/>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5" name="Date Placeholder 4"/>
          <p:cNvSpPr>
            <a:spLocks noGrp="1"/>
          </p:cNvSpPr>
          <p:nvPr>
            <p:ph type="dt" sz="half" idx="10"/>
          </p:nvPr>
        </p:nvSpPr>
        <p:spPr/>
        <p:txBody>
          <a:bodyPr/>
          <a:lstStyle/>
          <a:p>
            <a:fld id="{D709F18B-C64D-467D-95E0-03999A31A181}" type="datetime1">
              <a:rPr lang="da-DK" smtClean="0"/>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fld id="{56FDC4CC-6D95-4B47-B17C-D5636A71D8E8}" type="slidenum">
              <a:rPr lang="da-DK" smtClean="0"/>
              <a:pPr/>
              <a:t>‹nr.›</a:t>
            </a:fld>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11378651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92" y="180974"/>
            <a:ext cx="11828463"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7" y="1296563"/>
            <a:ext cx="4967739"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84"/>
            <a:ext cx="2495549" cy="525721"/>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Indsæt dato</a:t>
            </a:r>
          </a:p>
          <a:p>
            <a:pPr algn="r" defTabSz="457200">
              <a:spcBef>
                <a:spcPts val="60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September 2017</a:t>
            </a:r>
            <a:endParaRPr lang="da-DK" sz="900" noProof="1">
              <a:solidFill>
                <a:srgbClr val="000000">
                  <a:lumMod val="65000"/>
                  <a:lumOff val="35000"/>
                </a:srgbClr>
              </a:solidFill>
              <a:cs typeface="Arial" charset="0"/>
            </a:endParaRPr>
          </a:p>
        </p:txBody>
      </p:sp>
      <p:sp>
        <p:nvSpPr>
          <p:cNvPr id="14" name="Logo hvid"/>
          <p:cNvSpPr>
            <a:spLocks noGrp="1"/>
          </p:cNvSpPr>
          <p:nvPr>
            <p:ph type="body" sz="quarter" idx="14" hasCustomPrompt="1"/>
          </p:nvPr>
        </p:nvSpPr>
        <p:spPr>
          <a:xfrm>
            <a:off x="719572" y="415184"/>
            <a:ext cx="21456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spcBef>
                <a:spcPts val="600"/>
              </a:spcBef>
              <a:tabLst>
                <a:tab pos="177800" algn="l"/>
              </a:tabLst>
            </a:pPr>
            <a:r>
              <a:rPr lang="da-DK" sz="900" b="1" noProof="1">
                <a:solidFill>
                  <a:srgbClr val="000000">
                    <a:lumMod val="65000"/>
                    <a:lumOff val="35000"/>
                  </a:srgbClr>
                </a:solidFill>
                <a:cs typeface="Arial" charset="0"/>
              </a:rPr>
              <a:t>1.</a:t>
            </a:r>
            <a:r>
              <a:rPr lang="da-DK" sz="900" noProof="1">
                <a:solidFill>
                  <a:srgbClr val="000000">
                    <a:lumMod val="65000"/>
                    <a:lumOff val="35000"/>
                  </a:srgbClr>
                </a:solidFill>
              </a:rPr>
              <a:t>Højre klik på den aktuelle side og vælg </a:t>
            </a:r>
            <a:r>
              <a:rPr lang="da-DK" sz="900" b="1" noProof="1">
                <a:solidFill>
                  <a:srgbClr val="000000">
                    <a:lumMod val="65000"/>
                    <a:lumOff val="35000"/>
                  </a:srgbClr>
                </a:solidFill>
                <a:cs typeface="Arial" charset="0"/>
              </a:rPr>
              <a:t>gitter og hjælpelinjer</a:t>
            </a:r>
            <a:endParaRPr lang="da-DK" sz="900" noProof="1">
              <a:solidFill>
                <a:srgbClr val="000000">
                  <a:lumMod val="65000"/>
                  <a:lumOff val="35000"/>
                </a:srgbClr>
              </a:solidFill>
              <a:cs typeface="Arial" charset="0"/>
            </a:endParaRPr>
          </a:p>
          <a:p>
            <a:pPr algn="r" defTabSz="457200">
              <a:spcBef>
                <a:spcPts val="600"/>
              </a:spcBef>
              <a:tabLst>
                <a:tab pos="177800" algn="l"/>
              </a:tabLst>
            </a:pPr>
            <a:r>
              <a:rPr lang="da-DK" sz="900" b="1" noProof="1">
                <a:solidFill>
                  <a:srgbClr val="000000">
                    <a:lumMod val="65000"/>
                    <a:lumOff val="35000"/>
                  </a:srgbClr>
                </a:solidFill>
                <a:cs typeface="Arial" charset="0"/>
              </a:rPr>
              <a:t>2. </a:t>
            </a:r>
            <a:r>
              <a:rPr lang="da-DK" sz="900" noProof="1">
                <a:solidFill>
                  <a:srgbClr val="000000">
                    <a:lumMod val="65000"/>
                    <a:lumOff val="35000"/>
                  </a:srgbClr>
                </a:solidFill>
              </a:rPr>
              <a:t>Sæt kryds ved </a:t>
            </a:r>
            <a:r>
              <a:rPr lang="da-DK" sz="900" b="1" noProof="1">
                <a:solidFill>
                  <a:srgbClr val="000000">
                    <a:lumMod val="65000"/>
                    <a:lumOff val="35000"/>
                  </a:srgbClr>
                </a:solidFill>
              </a:rPr>
              <a:t>Vis</a:t>
            </a:r>
            <a:r>
              <a:rPr lang="da-DK" sz="900" noProof="1">
                <a:solidFill>
                  <a:srgbClr val="000000">
                    <a:lumMod val="65000"/>
                    <a:lumOff val="35000"/>
                  </a:srgbClr>
                </a:solidFill>
              </a:rPr>
              <a:t> tegnehjælpelinjer på skærmen</a:t>
            </a:r>
          </a:p>
          <a:p>
            <a:pPr algn="r" defTabSz="457200">
              <a:spcBef>
                <a:spcPts val="600"/>
              </a:spcBef>
              <a:tabLst>
                <a:tab pos="177800" algn="l"/>
              </a:tabLst>
            </a:pPr>
            <a:r>
              <a:rPr lang="da-DK" sz="900" b="1" noProof="1">
                <a:solidFill>
                  <a:srgbClr val="000000">
                    <a:lumMod val="65000"/>
                    <a:lumOff val="35000"/>
                  </a:srgbClr>
                </a:solidFill>
                <a:cs typeface="Arial" charset="0"/>
              </a:rPr>
              <a:t>3.</a:t>
            </a:r>
            <a:r>
              <a:rPr lang="da-DK" sz="900" noProof="1">
                <a:solidFill>
                  <a:srgbClr val="000000">
                    <a:lumMod val="65000"/>
                    <a:lumOff val="35000"/>
                  </a:srgbClr>
                </a:solidFill>
                <a:cs typeface="Arial" charset="0"/>
              </a:rPr>
              <a:t> Vælg </a:t>
            </a:r>
            <a:r>
              <a:rPr lang="da-DK" sz="900" b="1" noProof="1">
                <a:solidFill>
                  <a:srgbClr val="000000">
                    <a:lumMod val="65000"/>
                    <a:lumOff val="35000"/>
                  </a:srgbClr>
                </a:solidFill>
                <a:cs typeface="Arial" charset="0"/>
              </a:rPr>
              <a:t>OK</a:t>
            </a:r>
            <a:endParaRPr lang="da-DK" sz="900" noProof="1">
              <a:solidFill>
                <a:srgbClr val="000000">
                  <a:lumMod val="65000"/>
                  <a:lumOff val="35000"/>
                </a:srgbClr>
              </a:solidFill>
              <a:cs typeface="Arial" charset="0"/>
            </a:endParaRPr>
          </a:p>
        </p:txBody>
      </p:sp>
    </p:spTree>
    <p:extLst>
      <p:ext uri="{BB962C8B-B14F-4D97-AF65-F5344CB8AC3E}">
        <p14:creationId xmlns:p14="http://schemas.microsoft.com/office/powerpoint/2010/main" val="278905482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29134882"/>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6125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Tree>
    <p:extLst>
      <p:ext uri="{BB962C8B-B14F-4D97-AF65-F5344CB8AC3E}">
        <p14:creationId xmlns:p14="http://schemas.microsoft.com/office/powerpoint/2010/main" val="448122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9"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7" y="363600"/>
            <a:ext cx="8075419"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9"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016427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11" y="179387"/>
            <a:ext cx="3941839"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72" y="363600"/>
            <a:ext cx="7084463"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72" y="1450800"/>
            <a:ext cx="7084711"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351968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9"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4272405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2000"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11" y="1800002"/>
            <a:ext cx="5111551"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24972750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9"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pPr/>
              <a:t>26-09-2019</a:t>
            </a:fld>
            <a:endParaRPr lang="da-DK" dirty="0"/>
          </a:p>
        </p:txBody>
      </p:sp>
      <p:sp>
        <p:nvSpPr>
          <p:cNvPr id="9" name="Footer Placeholder 8"/>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15" name="TextBox 14"/>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26971840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dirty="0">
              <a:solidFill>
                <a:srgbClr val="000000"/>
              </a:solidFill>
            </a:endParaRPr>
          </a:p>
        </p:txBody>
      </p:sp>
      <p:sp>
        <p:nvSpPr>
          <p:cNvPr id="2" name="Title 1"/>
          <p:cNvSpPr>
            <a:spLocks noGrp="1"/>
          </p:cNvSpPr>
          <p:nvPr>
            <p:ph type="title" hasCustomPrompt="1"/>
          </p:nvPr>
        </p:nvSpPr>
        <p:spPr>
          <a:xfrm>
            <a:off x="701676" y="1357273"/>
            <a:ext cx="10785475" cy="4532856"/>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FFFFFF"/>
                </a:solidFill>
              </a:rPr>
              <a:pPr fontAlgn="auto">
                <a:lnSpc>
                  <a:spcPct val="100000"/>
                </a:lnSpc>
                <a:spcBef>
                  <a:spcPts val="0"/>
                </a:spcBef>
                <a:spcAft>
                  <a:spcPts val="0"/>
                </a:spcAft>
                <a:defRPr/>
              </a:pPr>
              <a:t>‹nr.›</a:t>
            </a:fld>
            <a:endParaRPr lang="da-DK" sz="900" dirty="0">
              <a:solidFill>
                <a:srgbClr val="FFFFFF"/>
              </a:solidFill>
            </a:endParaRPr>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1642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dirty="0">
              <a:solidFill>
                <a:srgbClr val="000000"/>
              </a:solidFill>
            </a:endParaRPr>
          </a:p>
        </p:txBody>
      </p:sp>
      <p:sp>
        <p:nvSpPr>
          <p:cNvPr id="2" name="Title 1"/>
          <p:cNvSpPr>
            <a:spLocks noGrp="1"/>
          </p:cNvSpPr>
          <p:nvPr>
            <p:ph type="title" hasCustomPrompt="1"/>
          </p:nvPr>
        </p:nvSpPr>
        <p:spPr>
          <a:xfrm>
            <a:off x="702680" y="1052825"/>
            <a:ext cx="10784481" cy="4873750"/>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8" name="Footer Placeholder 7"/>
          <p:cNvSpPr>
            <a:spLocks noGrp="1"/>
          </p:cNvSpPr>
          <p:nvPr>
            <p:ph type="ftr" sz="quarter" idx="11"/>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FFFFFF"/>
                </a:solidFill>
              </a:rPr>
              <a:pPr fontAlgn="auto">
                <a:lnSpc>
                  <a:spcPct val="100000"/>
                </a:lnSpc>
                <a:spcBef>
                  <a:spcPts val="0"/>
                </a:spcBef>
                <a:spcAft>
                  <a:spcPts val="0"/>
                </a:spcAft>
                <a:defRPr/>
              </a:pPr>
              <a:t>‹nr.›</a:t>
            </a:fld>
            <a:endParaRPr lang="da-DK" sz="900" dirty="0">
              <a:solidFill>
                <a:srgbClr val="FFFFFF"/>
              </a:solidFill>
            </a:endParaRPr>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82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45" y="1450800"/>
            <a:ext cx="3941167"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pPr/>
              <a:t>26-09-2019</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Tree>
    <p:extLst>
      <p:ext uri="{BB962C8B-B14F-4D97-AF65-F5344CB8AC3E}">
        <p14:creationId xmlns:p14="http://schemas.microsoft.com/office/powerpoint/2010/main" val="295146279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2000"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23" y="1800003"/>
            <a:ext cx="5111551"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fld id="{56FDC4CC-6D95-4B47-B17C-D5636A71D8E8}" type="slidenum">
              <a:rPr lang="da-DK" smtClean="0"/>
              <a:pPr/>
              <a:t>‹nr.›</a:t>
            </a:fld>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14710471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80"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
        <p:nvSpPr>
          <p:cNvPr id="17"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2128521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7974068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4002"/>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1"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Tree>
    <p:extLst>
      <p:ext uri="{BB962C8B-B14F-4D97-AF65-F5344CB8AC3E}">
        <p14:creationId xmlns:p14="http://schemas.microsoft.com/office/powerpoint/2010/main" val="10104486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440157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26-09-2019</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43"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Tree>
    <p:extLst>
      <p:ext uri="{BB962C8B-B14F-4D97-AF65-F5344CB8AC3E}">
        <p14:creationId xmlns:p14="http://schemas.microsoft.com/office/powerpoint/2010/main" val="14932121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67"/>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84"/>
            <a:ext cx="2495549" cy="525721"/>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Indsæt dato</a:t>
            </a:r>
          </a:p>
          <a:p>
            <a:pPr algn="r" defTabSz="457200">
              <a:spcBef>
                <a:spcPts val="60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September 2017</a:t>
            </a:r>
            <a:endParaRPr lang="da-DK" sz="900" noProof="1">
              <a:solidFill>
                <a:srgbClr val="000000">
                  <a:lumMod val="65000"/>
                  <a:lumOff val="35000"/>
                </a:srgbClr>
              </a:solidFill>
              <a:cs typeface="Arial" charset="0"/>
            </a:endParaRP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spcBef>
                <a:spcPts val="600"/>
              </a:spcBef>
              <a:tabLst>
                <a:tab pos="177800" algn="l"/>
              </a:tabLst>
            </a:pPr>
            <a:r>
              <a:rPr lang="da-DK" sz="900" b="1" noProof="1">
                <a:solidFill>
                  <a:srgbClr val="000000">
                    <a:lumMod val="65000"/>
                    <a:lumOff val="35000"/>
                  </a:srgbClr>
                </a:solidFill>
                <a:cs typeface="Arial" charset="0"/>
              </a:rPr>
              <a:t>1.</a:t>
            </a:r>
            <a:r>
              <a:rPr lang="da-DK" sz="900" noProof="1">
                <a:solidFill>
                  <a:srgbClr val="000000">
                    <a:lumMod val="65000"/>
                    <a:lumOff val="35000"/>
                  </a:srgbClr>
                </a:solidFill>
              </a:rPr>
              <a:t>Højre klik på den aktuelle side og vælg </a:t>
            </a:r>
            <a:r>
              <a:rPr lang="da-DK" sz="900" b="1" noProof="1">
                <a:solidFill>
                  <a:srgbClr val="000000">
                    <a:lumMod val="65000"/>
                    <a:lumOff val="35000"/>
                  </a:srgbClr>
                </a:solidFill>
                <a:cs typeface="Arial" charset="0"/>
              </a:rPr>
              <a:t>gitter og hjælpelinjer</a:t>
            </a:r>
            <a:endParaRPr lang="da-DK" sz="900" noProof="1">
              <a:solidFill>
                <a:srgbClr val="000000">
                  <a:lumMod val="65000"/>
                  <a:lumOff val="35000"/>
                </a:srgbClr>
              </a:solidFill>
              <a:cs typeface="Arial" charset="0"/>
            </a:endParaRPr>
          </a:p>
          <a:p>
            <a:pPr algn="r" defTabSz="457200">
              <a:spcBef>
                <a:spcPts val="600"/>
              </a:spcBef>
              <a:tabLst>
                <a:tab pos="177800" algn="l"/>
              </a:tabLst>
            </a:pPr>
            <a:r>
              <a:rPr lang="da-DK" sz="900" b="1" noProof="1">
                <a:solidFill>
                  <a:srgbClr val="000000">
                    <a:lumMod val="65000"/>
                    <a:lumOff val="35000"/>
                  </a:srgbClr>
                </a:solidFill>
                <a:cs typeface="Arial" charset="0"/>
              </a:rPr>
              <a:t>2. </a:t>
            </a:r>
            <a:r>
              <a:rPr lang="da-DK" sz="900" noProof="1">
                <a:solidFill>
                  <a:srgbClr val="000000">
                    <a:lumMod val="65000"/>
                    <a:lumOff val="35000"/>
                  </a:srgbClr>
                </a:solidFill>
              </a:rPr>
              <a:t>Sæt kryds ved </a:t>
            </a:r>
            <a:r>
              <a:rPr lang="da-DK" sz="900" b="1" noProof="1">
                <a:solidFill>
                  <a:srgbClr val="000000">
                    <a:lumMod val="65000"/>
                    <a:lumOff val="35000"/>
                  </a:srgbClr>
                </a:solidFill>
              </a:rPr>
              <a:t>Vis</a:t>
            </a:r>
            <a:r>
              <a:rPr lang="da-DK" sz="900" noProof="1">
                <a:solidFill>
                  <a:srgbClr val="000000">
                    <a:lumMod val="65000"/>
                    <a:lumOff val="35000"/>
                  </a:srgbClr>
                </a:solidFill>
              </a:rPr>
              <a:t> tegnehjælpelinjer på skærmen</a:t>
            </a:r>
          </a:p>
          <a:p>
            <a:pPr algn="r" defTabSz="457200">
              <a:spcBef>
                <a:spcPts val="600"/>
              </a:spcBef>
              <a:tabLst>
                <a:tab pos="177800" algn="l"/>
              </a:tabLst>
            </a:pPr>
            <a:r>
              <a:rPr lang="da-DK" sz="900" b="1" noProof="1">
                <a:solidFill>
                  <a:srgbClr val="000000">
                    <a:lumMod val="65000"/>
                    <a:lumOff val="35000"/>
                  </a:srgbClr>
                </a:solidFill>
                <a:cs typeface="Arial" charset="0"/>
              </a:rPr>
              <a:t>3.</a:t>
            </a:r>
            <a:r>
              <a:rPr lang="da-DK" sz="900" noProof="1">
                <a:solidFill>
                  <a:srgbClr val="000000">
                    <a:lumMod val="65000"/>
                    <a:lumOff val="35000"/>
                  </a:srgbClr>
                </a:solidFill>
                <a:cs typeface="Arial" charset="0"/>
              </a:rPr>
              <a:t> Vælg </a:t>
            </a:r>
            <a:r>
              <a:rPr lang="da-DK" sz="900" b="1" noProof="1">
                <a:solidFill>
                  <a:srgbClr val="000000">
                    <a:lumMod val="65000"/>
                    <a:lumOff val="35000"/>
                  </a:srgbClr>
                </a:solidFill>
                <a:cs typeface="Arial" charset="0"/>
              </a:rPr>
              <a:t>OK</a:t>
            </a:r>
            <a:endParaRPr lang="da-DK" sz="900" noProof="1">
              <a:solidFill>
                <a:srgbClr val="000000">
                  <a:lumMod val="65000"/>
                  <a:lumOff val="35000"/>
                </a:srgbClr>
              </a:solidFill>
              <a:cs typeface="Arial" charset="0"/>
            </a:endParaRP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pPr/>
              <a:t>26-09-2019</a:t>
            </a:fld>
            <a:endParaRPr lang="da-DK" dirty="0"/>
          </a:p>
        </p:txBody>
      </p:sp>
      <p:sp>
        <p:nvSpPr>
          <p:cNvPr id="11" name="Footer Placeholder 3"/>
          <p:cNvSpPr>
            <a:spLocks noGrp="1"/>
          </p:cNvSpPr>
          <p:nvPr>
            <p:ph type="ftr" sz="quarter" idx="18"/>
          </p:nvPr>
        </p:nvSpPr>
        <p:spPr>
          <a:xfrm>
            <a:off x="0" y="6912000"/>
            <a:ext cx="0" cy="0"/>
          </a:xfrm>
          <a:prstGeom prst="rect">
            <a:avLst/>
          </a:prstGeo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961751059"/>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Mellemside_Rød">
    <p:bg>
      <p:bgPr>
        <a:solidFill>
          <a:schemeClr val="accent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723122102"/>
              </p:ext>
            </p:extLst>
          </p:nvPr>
        </p:nvGraphicFramePr>
        <p:xfrm>
          <a:off x="1921" y="1483"/>
          <a:ext cx="1920" cy="1482"/>
        </p:xfrm>
        <a:graphic>
          <a:graphicData uri="http://schemas.openxmlformats.org/presentationml/2006/ole">
            <mc:AlternateContent xmlns:mc="http://schemas.openxmlformats.org/markup-compatibility/2006">
              <mc:Choice xmlns:v="urn:schemas-microsoft-com:vml" Requires="v">
                <p:oleObj spid="_x0000_s16228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921" y="1483"/>
                        <a:ext cx="1920" cy="1482"/>
                      </a:xfrm>
                      <a:prstGeom prst="rect">
                        <a:avLst/>
                      </a:prstGeom>
                    </p:spPr>
                  </p:pic>
                </p:oleObj>
              </mc:Fallback>
            </mc:AlternateContent>
          </a:graphicData>
        </a:graphic>
      </p:graphicFrame>
      <p:sp>
        <p:nvSpPr>
          <p:cNvPr id="8" name="Text Placeholder 7"/>
          <p:cNvSpPr>
            <a:spLocks noGrp="1"/>
          </p:cNvSpPr>
          <p:nvPr>
            <p:ph type="body" sz="quarter" idx="10"/>
          </p:nvPr>
        </p:nvSpPr>
        <p:spPr>
          <a:xfrm>
            <a:off x="475017" y="2147826"/>
            <a:ext cx="7875963" cy="2244054"/>
          </a:xfrm>
          <a:prstGeom prst="rect">
            <a:avLst/>
          </a:prstGeom>
        </p:spPr>
        <p:txBody>
          <a:bodyPr>
            <a:noAutofit/>
          </a:bodyPr>
          <a:lstStyle>
            <a:lvl1pPr marL="0" indent="2088000">
              <a:spcBef>
                <a:spcPts val="423"/>
              </a:spcBef>
              <a:defRPr lang="en-US" sz="4400" b="1" kern="1200" dirty="0" smtClean="0">
                <a:solidFill>
                  <a:schemeClr val="bg1"/>
                </a:solidFill>
                <a:latin typeface="Arial" charset="0"/>
                <a:ea typeface="Arial" charset="0"/>
                <a:cs typeface="Arial" charset="0"/>
              </a:defRPr>
            </a:lvl1pPr>
          </a:lstStyle>
          <a:p>
            <a:pPr lvl="0"/>
            <a:r>
              <a:rPr lang="da-DK" dirty="0"/>
              <a:t>Klik for at redigere i master</a:t>
            </a:r>
          </a:p>
        </p:txBody>
      </p:sp>
      <p:sp>
        <p:nvSpPr>
          <p:cNvPr id="10" name="Text Placeholder 9"/>
          <p:cNvSpPr>
            <a:spLocks noGrp="1"/>
          </p:cNvSpPr>
          <p:nvPr>
            <p:ph type="body" sz="quarter" idx="11"/>
          </p:nvPr>
        </p:nvSpPr>
        <p:spPr>
          <a:xfrm>
            <a:off x="487468" y="4510511"/>
            <a:ext cx="7863511" cy="466095"/>
          </a:xfrm>
          <a:prstGeom prst="rect">
            <a:avLst/>
          </a:prstGeom>
        </p:spPr>
        <p:txBody>
          <a:bodyPr>
            <a:no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i master</a:t>
            </a:r>
          </a:p>
        </p:txBody>
      </p:sp>
      <p:cxnSp>
        <p:nvCxnSpPr>
          <p:cNvPr id="7" name="Straight Connector 6"/>
          <p:cNvCxnSpPr/>
          <p:nvPr userDrawn="1"/>
        </p:nvCxnSpPr>
        <p:spPr>
          <a:xfrm flipH="1">
            <a:off x="474137" y="2532758"/>
            <a:ext cx="2110675" cy="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6929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92" y="180974"/>
            <a:ext cx="11828463"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7" y="1296563"/>
            <a:ext cx="4967739"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84"/>
            <a:ext cx="2495549" cy="525721"/>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Indsæt dato</a:t>
            </a:r>
          </a:p>
          <a:p>
            <a:pPr algn="r" defTabSz="457200">
              <a:spcBef>
                <a:spcPts val="60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September 2017</a:t>
            </a:r>
            <a:endParaRPr lang="da-DK" sz="900" noProof="1">
              <a:solidFill>
                <a:srgbClr val="000000">
                  <a:lumMod val="65000"/>
                  <a:lumOff val="35000"/>
                </a:srgbClr>
              </a:solidFill>
              <a:cs typeface="Arial" charset="0"/>
            </a:endParaRPr>
          </a:p>
        </p:txBody>
      </p:sp>
      <p:sp>
        <p:nvSpPr>
          <p:cNvPr id="14" name="Logo hvid"/>
          <p:cNvSpPr>
            <a:spLocks noGrp="1"/>
          </p:cNvSpPr>
          <p:nvPr>
            <p:ph type="body" sz="quarter" idx="14" hasCustomPrompt="1"/>
          </p:nvPr>
        </p:nvSpPr>
        <p:spPr>
          <a:xfrm>
            <a:off x="719572" y="415184"/>
            <a:ext cx="21456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spcBef>
                <a:spcPts val="600"/>
              </a:spcBef>
              <a:tabLst>
                <a:tab pos="177800" algn="l"/>
              </a:tabLst>
            </a:pPr>
            <a:r>
              <a:rPr lang="da-DK" sz="900" b="1" noProof="1">
                <a:solidFill>
                  <a:srgbClr val="000000">
                    <a:lumMod val="65000"/>
                    <a:lumOff val="35000"/>
                  </a:srgbClr>
                </a:solidFill>
                <a:cs typeface="Arial" charset="0"/>
              </a:rPr>
              <a:t>1.</a:t>
            </a:r>
            <a:r>
              <a:rPr lang="da-DK" sz="900" noProof="1">
                <a:solidFill>
                  <a:srgbClr val="000000">
                    <a:lumMod val="65000"/>
                    <a:lumOff val="35000"/>
                  </a:srgbClr>
                </a:solidFill>
              </a:rPr>
              <a:t>Højre klik på den aktuelle side og vælg </a:t>
            </a:r>
            <a:r>
              <a:rPr lang="da-DK" sz="900" b="1" noProof="1">
                <a:solidFill>
                  <a:srgbClr val="000000">
                    <a:lumMod val="65000"/>
                    <a:lumOff val="35000"/>
                  </a:srgbClr>
                </a:solidFill>
                <a:cs typeface="Arial" charset="0"/>
              </a:rPr>
              <a:t>gitter og hjælpelinjer</a:t>
            </a:r>
            <a:endParaRPr lang="da-DK" sz="900" noProof="1">
              <a:solidFill>
                <a:srgbClr val="000000">
                  <a:lumMod val="65000"/>
                  <a:lumOff val="35000"/>
                </a:srgbClr>
              </a:solidFill>
              <a:cs typeface="Arial" charset="0"/>
            </a:endParaRPr>
          </a:p>
          <a:p>
            <a:pPr algn="r" defTabSz="457200">
              <a:spcBef>
                <a:spcPts val="600"/>
              </a:spcBef>
              <a:tabLst>
                <a:tab pos="177800" algn="l"/>
              </a:tabLst>
            </a:pPr>
            <a:r>
              <a:rPr lang="da-DK" sz="900" b="1" noProof="1">
                <a:solidFill>
                  <a:srgbClr val="000000">
                    <a:lumMod val="65000"/>
                    <a:lumOff val="35000"/>
                  </a:srgbClr>
                </a:solidFill>
                <a:cs typeface="Arial" charset="0"/>
              </a:rPr>
              <a:t>2. </a:t>
            </a:r>
            <a:r>
              <a:rPr lang="da-DK" sz="900" noProof="1">
                <a:solidFill>
                  <a:srgbClr val="000000">
                    <a:lumMod val="65000"/>
                    <a:lumOff val="35000"/>
                  </a:srgbClr>
                </a:solidFill>
              </a:rPr>
              <a:t>Sæt kryds ved </a:t>
            </a:r>
            <a:r>
              <a:rPr lang="da-DK" sz="900" b="1" noProof="1">
                <a:solidFill>
                  <a:srgbClr val="000000">
                    <a:lumMod val="65000"/>
                    <a:lumOff val="35000"/>
                  </a:srgbClr>
                </a:solidFill>
              </a:rPr>
              <a:t>Vis</a:t>
            </a:r>
            <a:r>
              <a:rPr lang="da-DK" sz="900" noProof="1">
                <a:solidFill>
                  <a:srgbClr val="000000">
                    <a:lumMod val="65000"/>
                    <a:lumOff val="35000"/>
                  </a:srgbClr>
                </a:solidFill>
              </a:rPr>
              <a:t> tegnehjælpelinjer på skærmen</a:t>
            </a:r>
          </a:p>
          <a:p>
            <a:pPr algn="r" defTabSz="457200">
              <a:spcBef>
                <a:spcPts val="600"/>
              </a:spcBef>
              <a:tabLst>
                <a:tab pos="177800" algn="l"/>
              </a:tabLst>
            </a:pPr>
            <a:r>
              <a:rPr lang="da-DK" sz="900" b="1" noProof="1">
                <a:solidFill>
                  <a:srgbClr val="000000">
                    <a:lumMod val="65000"/>
                    <a:lumOff val="35000"/>
                  </a:srgbClr>
                </a:solidFill>
                <a:cs typeface="Arial" charset="0"/>
              </a:rPr>
              <a:t>3.</a:t>
            </a:r>
            <a:r>
              <a:rPr lang="da-DK" sz="900" noProof="1">
                <a:solidFill>
                  <a:srgbClr val="000000">
                    <a:lumMod val="65000"/>
                    <a:lumOff val="35000"/>
                  </a:srgbClr>
                </a:solidFill>
                <a:cs typeface="Arial" charset="0"/>
              </a:rPr>
              <a:t> Vælg </a:t>
            </a:r>
            <a:r>
              <a:rPr lang="da-DK" sz="900" b="1" noProof="1">
                <a:solidFill>
                  <a:srgbClr val="000000">
                    <a:lumMod val="65000"/>
                    <a:lumOff val="35000"/>
                  </a:srgbClr>
                </a:solidFill>
                <a:cs typeface="Arial" charset="0"/>
              </a:rPr>
              <a:t>OK</a:t>
            </a:r>
            <a:endParaRPr lang="da-DK" sz="900" noProof="1">
              <a:solidFill>
                <a:srgbClr val="000000">
                  <a:lumMod val="65000"/>
                  <a:lumOff val="35000"/>
                </a:srgbClr>
              </a:solidFill>
              <a:cs typeface="Arial" charset="0"/>
            </a:endParaRPr>
          </a:p>
        </p:txBody>
      </p:sp>
    </p:spTree>
    <p:extLst>
      <p:ext uri="{BB962C8B-B14F-4D97-AF65-F5344CB8AC3E}">
        <p14:creationId xmlns:p14="http://schemas.microsoft.com/office/powerpoint/2010/main" val="271864808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229297542"/>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6535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Tree>
    <p:extLst>
      <p:ext uri="{BB962C8B-B14F-4D97-AF65-F5344CB8AC3E}">
        <p14:creationId xmlns:p14="http://schemas.microsoft.com/office/powerpoint/2010/main" val="14006917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9"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7" y="363600"/>
            <a:ext cx="8075419"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9"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5716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87"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t>26-09-2019</a:t>
            </a:fld>
            <a:endParaRPr lang="da-DK" dirty="0"/>
          </a:p>
        </p:txBody>
      </p:sp>
      <p:sp>
        <p:nvSpPr>
          <p:cNvPr id="9" name="Footer Placeholder 8"/>
          <p:cNvSpPr>
            <a:spLocks noGrp="1"/>
          </p:cNvSpPr>
          <p:nvPr>
            <p:ph type="ftr" sz="quarter" idx="11"/>
          </p:nvPr>
        </p:nvSpPr>
        <p:spPr>
          <a:xfrm>
            <a:off x="1029600" y="6385399"/>
            <a:ext cx="3794400" cy="333956"/>
          </a:xfrm>
          <a:prstGeom prst="rect">
            <a:avLst/>
          </a:prstGeom>
        </p:spPr>
        <p:txBody>
          <a:bodyPr/>
          <a:lstStyle/>
          <a:p>
            <a:fld id="{56FDC4CC-6D95-4B47-B17C-D5636A71D8E8}" type="slidenum">
              <a:rPr lang="da-DK" smtClean="0"/>
              <a:pPr/>
              <a:t>‹nr.›</a:t>
            </a:fld>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7"/>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5" name="TextBox 14"/>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28673140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11" y="179387"/>
            <a:ext cx="3941839"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72" y="363600"/>
            <a:ext cx="7084463"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72" y="1450800"/>
            <a:ext cx="7084711"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10"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7041001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9"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12030180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2000"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11" y="1800002"/>
            <a:ext cx="5111551"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20" name="TextBox 19"/>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26924248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9"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pPr/>
              <a:t>26-09-2019</a:t>
            </a:fld>
            <a:endParaRPr lang="da-DK" dirty="0"/>
          </a:p>
        </p:txBody>
      </p:sp>
      <p:sp>
        <p:nvSpPr>
          <p:cNvPr id="9" name="Footer Placeholder 8"/>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solidFill>
                <a:srgbClr val="000000"/>
              </a:solidFill>
            </a:endParaRPr>
          </a:p>
        </p:txBody>
      </p:sp>
      <p:sp>
        <p:nvSpPr>
          <p:cNvPr id="15" name="TextBox 14"/>
          <p:cNvSpPr txBox="1">
            <a:spLocks noChangeArrowheads="1"/>
          </p:cNvSpPr>
          <p:nvPr userDrawn="1"/>
        </p:nvSpPr>
        <p:spPr bwMode="auto">
          <a:xfrm>
            <a:off x="-1536848" y="1455600"/>
            <a:ext cx="1428899"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600"/>
              </a:spcBef>
            </a:pPr>
            <a:r>
              <a:rPr lang="da-DK" sz="900" b="1" noProof="1">
                <a:solidFill>
                  <a:srgbClr val="000000">
                    <a:lumMod val="65000"/>
                    <a:lumOff val="35000"/>
                  </a:srgbClr>
                </a:solidFill>
                <a:cs typeface="Arial" charset="0"/>
              </a:rPr>
              <a:t>Lav bold underoverskrift</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 Fjern bullet og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lav teksten bold</a:t>
            </a:r>
          </a:p>
          <a:p>
            <a:pPr algn="r" eaLnBrk="1" hangingPunct="1">
              <a:spcBef>
                <a:spcPts val="600"/>
              </a:spcBef>
            </a:pPr>
            <a:r>
              <a:rPr lang="da-DK" sz="900" noProof="1">
                <a:solidFill>
                  <a:srgbClr val="000000">
                    <a:lumMod val="65000"/>
                    <a:lumOff val="35000"/>
                  </a:srgbClr>
                </a:solidFill>
                <a:cs typeface="Arial" charset="0"/>
              </a:rPr>
              <a:t>Ønsker du korrekt bullet, </a:t>
            </a:r>
            <a:br>
              <a:rPr lang="da-DK" sz="900" noProof="1">
                <a:solidFill>
                  <a:srgbClr val="000000">
                    <a:lumMod val="65000"/>
                    <a:lumOff val="35000"/>
                  </a:srgbClr>
                </a:solidFill>
                <a:cs typeface="Arial" charset="0"/>
              </a:rPr>
            </a:br>
            <a:r>
              <a:rPr lang="da-DK" sz="900" noProof="1">
                <a:solidFill>
                  <a:srgbClr val="000000">
                    <a:lumMod val="65000"/>
                    <a:lumOff val="35000"/>
                  </a:srgbClr>
                </a:solidFill>
                <a:cs typeface="Arial" charset="0"/>
              </a:rPr>
              <a:t>klik på </a:t>
            </a:r>
            <a:r>
              <a:rPr lang="da-DK" sz="900" b="1" noProof="1">
                <a:solidFill>
                  <a:srgbClr val="000000">
                    <a:lumMod val="65000"/>
                    <a:lumOff val="35000"/>
                  </a:srgbClr>
                </a:solidFill>
                <a:cs typeface="Arial" charset="0"/>
              </a:rPr>
              <a:t>bullet-knappen</a:t>
            </a: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1"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493086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dirty="0">
              <a:solidFill>
                <a:srgbClr val="000000"/>
              </a:solidFill>
            </a:endParaRPr>
          </a:p>
        </p:txBody>
      </p:sp>
      <p:sp>
        <p:nvSpPr>
          <p:cNvPr id="2" name="Title 1"/>
          <p:cNvSpPr>
            <a:spLocks noGrp="1"/>
          </p:cNvSpPr>
          <p:nvPr>
            <p:ph type="title" hasCustomPrompt="1"/>
          </p:nvPr>
        </p:nvSpPr>
        <p:spPr>
          <a:xfrm>
            <a:off x="701676" y="1357273"/>
            <a:ext cx="10785475" cy="4532856"/>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FFFFFF"/>
                </a:solidFill>
              </a:rPr>
              <a:pPr fontAlgn="auto">
                <a:lnSpc>
                  <a:spcPct val="100000"/>
                </a:lnSpc>
                <a:spcBef>
                  <a:spcPts val="0"/>
                </a:spcBef>
                <a:spcAft>
                  <a:spcPts val="0"/>
                </a:spcAft>
                <a:defRPr/>
              </a:pPr>
              <a:t>‹nr.›</a:t>
            </a:fld>
            <a:endParaRPr lang="da-DK" sz="900" dirty="0">
              <a:solidFill>
                <a:srgbClr val="FFFFFF"/>
              </a:solidFill>
            </a:endParaRPr>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2566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1" cy="6496050"/>
          </a:xfrm>
          <a:prstGeom prst="rect">
            <a:avLst/>
          </a:prstGeom>
          <a:solidFill>
            <a:schemeClr val="tx2"/>
          </a:solidFill>
          <a:ln>
            <a:noFill/>
          </a:ln>
          <a:effectLst/>
        </p:spPr>
        <p:txBody>
          <a:bodyPr wrap="none" lIns="0" tIns="0" rIns="0" bIns="0" anchor="ctr"/>
          <a:lstStyle/>
          <a:p>
            <a:endParaRPr lang="da-DK" dirty="0">
              <a:solidFill>
                <a:srgbClr val="000000"/>
              </a:solidFill>
            </a:endParaRPr>
          </a:p>
        </p:txBody>
      </p:sp>
      <p:sp>
        <p:nvSpPr>
          <p:cNvPr id="2" name="Title 1"/>
          <p:cNvSpPr>
            <a:spLocks noGrp="1"/>
          </p:cNvSpPr>
          <p:nvPr>
            <p:ph type="title" hasCustomPrompt="1"/>
          </p:nvPr>
        </p:nvSpPr>
        <p:spPr>
          <a:xfrm>
            <a:off x="702680" y="1052825"/>
            <a:ext cx="10784481" cy="4873750"/>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pPr/>
              <a:t>26-09-2019</a:t>
            </a:fld>
            <a:endParaRPr lang="da-DK" dirty="0"/>
          </a:p>
        </p:txBody>
      </p:sp>
      <p:sp>
        <p:nvSpPr>
          <p:cNvPr id="8" name="Footer Placeholder 7"/>
          <p:cNvSpPr>
            <a:spLocks noGrp="1"/>
          </p:cNvSpPr>
          <p:nvPr>
            <p:ph type="ftr" sz="quarter" idx="11"/>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9" y="6386400"/>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FFFFFF"/>
                </a:solidFill>
              </a:rPr>
              <a:pPr fontAlgn="auto">
                <a:lnSpc>
                  <a:spcPct val="100000"/>
                </a:lnSpc>
                <a:spcBef>
                  <a:spcPts val="0"/>
                </a:spcBef>
                <a:spcAft>
                  <a:spcPts val="0"/>
                </a:spcAft>
                <a:defRPr/>
              </a:pPr>
              <a:t>‹nr.›</a:t>
            </a:fld>
            <a:endParaRPr lang="da-DK" sz="900" dirty="0">
              <a:solidFill>
                <a:srgbClr val="FFFFFF"/>
              </a:solidFill>
            </a:endParaRPr>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2444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45" y="1450800"/>
            <a:ext cx="3941167"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pPr/>
              <a:t>26-09-2019</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Tree>
    <p:extLst>
      <p:ext uri="{BB962C8B-B14F-4D97-AF65-F5344CB8AC3E}">
        <p14:creationId xmlns:p14="http://schemas.microsoft.com/office/powerpoint/2010/main" val="18170502"/>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80"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
        <p:nvSpPr>
          <p:cNvPr id="17"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8912592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423092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
        <p:nvSpPr>
          <p:cNvPr id="7" name="Picture Placeholder 6"/>
          <p:cNvSpPr>
            <a:spLocks noGrp="1"/>
          </p:cNvSpPr>
          <p:nvPr>
            <p:ph type="pic" sz="quarter" idx="13" hasCustomPrompt="1"/>
          </p:nvPr>
        </p:nvSpPr>
        <p:spPr>
          <a:xfrm>
            <a:off x="179388" y="180976"/>
            <a:ext cx="11830051"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6" y="414002"/>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1"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pPr/>
              <a:t>26-09-2019</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solidFill>
                <a:srgbClr val="FFFFFF"/>
              </a:solidFill>
            </a:endParaRPr>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solidFill>
                  <a:srgbClr val="FFFFFF"/>
                </a:solidFill>
              </a:rPr>
              <a:pPr/>
              <a:t>‹nr.›</a:t>
            </a:fld>
            <a:endParaRPr lang="da-DK" dirty="0">
              <a:solidFill>
                <a:srgbClr val="FFFFFF"/>
              </a:solidFill>
            </a:endParaRPr>
          </a:p>
        </p:txBody>
      </p:sp>
    </p:spTree>
    <p:extLst>
      <p:ext uri="{BB962C8B-B14F-4D97-AF65-F5344CB8AC3E}">
        <p14:creationId xmlns:p14="http://schemas.microsoft.com/office/powerpoint/2010/main" val="146725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9" y="180975"/>
            <a:ext cx="11830051"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1677" y="1357273"/>
            <a:ext cx="10785475" cy="4532856"/>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lvl1pPr>
              <a:defRPr>
                <a:solidFill>
                  <a:schemeClr val="bg1"/>
                </a:solidFill>
              </a:defRPr>
            </a:lvl1pPr>
          </a:lstStyle>
          <a:p>
            <a:fld id="{56FDC4CC-6D95-4B47-B17C-D5636A71D8E8}" type="slidenum">
              <a:rPr lang="da-DK" smtClean="0"/>
              <a:pPr/>
              <a:t>‹nr.›</a:t>
            </a:fld>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90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pPr/>
              <a:t>26-09-2019</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solidFill>
                <a:srgbClr val="000000"/>
              </a:solidFill>
            </a:endParaRPr>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9701940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26-09-2019</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43"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da-DK" dirty="0">
              <a:solidFill>
                <a:srgbClr val="000000"/>
              </a:solidFill>
            </a:endParaRPr>
          </a:p>
        </p:txBody>
      </p:sp>
    </p:spTree>
    <p:extLst>
      <p:ext uri="{BB962C8B-B14F-4D97-AF65-F5344CB8AC3E}">
        <p14:creationId xmlns:p14="http://schemas.microsoft.com/office/powerpoint/2010/main" val="19210420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1"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67"/>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84"/>
            <a:ext cx="2495549" cy="525721"/>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Indsæt dato</a:t>
            </a:r>
          </a:p>
          <a:p>
            <a:pPr algn="r" defTabSz="457200">
              <a:spcBef>
                <a:spcPts val="60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September 2017</a:t>
            </a:r>
            <a:endParaRPr lang="da-DK" sz="900" noProof="1">
              <a:solidFill>
                <a:srgbClr val="000000">
                  <a:lumMod val="65000"/>
                  <a:lumOff val="35000"/>
                </a:srgbClr>
              </a:solidFill>
              <a:cs typeface="Arial" charset="0"/>
            </a:endParaRP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spcBef>
                <a:spcPts val="600"/>
              </a:spcBef>
              <a:tabLst>
                <a:tab pos="177800" algn="l"/>
              </a:tabLst>
            </a:pPr>
            <a:r>
              <a:rPr lang="da-DK" sz="900" b="1" noProof="1">
                <a:solidFill>
                  <a:srgbClr val="000000">
                    <a:lumMod val="65000"/>
                    <a:lumOff val="35000"/>
                  </a:srgbClr>
                </a:solidFill>
                <a:cs typeface="Arial" charset="0"/>
              </a:rPr>
              <a:t>1.</a:t>
            </a:r>
            <a:r>
              <a:rPr lang="da-DK" sz="900" noProof="1">
                <a:solidFill>
                  <a:srgbClr val="000000">
                    <a:lumMod val="65000"/>
                    <a:lumOff val="35000"/>
                  </a:srgbClr>
                </a:solidFill>
              </a:rPr>
              <a:t>Højre klik på den aktuelle side og vælg </a:t>
            </a:r>
            <a:r>
              <a:rPr lang="da-DK" sz="900" b="1" noProof="1">
                <a:solidFill>
                  <a:srgbClr val="000000">
                    <a:lumMod val="65000"/>
                    <a:lumOff val="35000"/>
                  </a:srgbClr>
                </a:solidFill>
                <a:cs typeface="Arial" charset="0"/>
              </a:rPr>
              <a:t>gitter og hjælpelinjer</a:t>
            </a:r>
            <a:endParaRPr lang="da-DK" sz="900" noProof="1">
              <a:solidFill>
                <a:srgbClr val="000000">
                  <a:lumMod val="65000"/>
                  <a:lumOff val="35000"/>
                </a:srgbClr>
              </a:solidFill>
              <a:cs typeface="Arial" charset="0"/>
            </a:endParaRPr>
          </a:p>
          <a:p>
            <a:pPr algn="r" defTabSz="457200">
              <a:spcBef>
                <a:spcPts val="600"/>
              </a:spcBef>
              <a:tabLst>
                <a:tab pos="177800" algn="l"/>
              </a:tabLst>
            </a:pPr>
            <a:r>
              <a:rPr lang="da-DK" sz="900" b="1" noProof="1">
                <a:solidFill>
                  <a:srgbClr val="000000">
                    <a:lumMod val="65000"/>
                    <a:lumOff val="35000"/>
                  </a:srgbClr>
                </a:solidFill>
                <a:cs typeface="Arial" charset="0"/>
              </a:rPr>
              <a:t>2. </a:t>
            </a:r>
            <a:r>
              <a:rPr lang="da-DK" sz="900" noProof="1">
                <a:solidFill>
                  <a:srgbClr val="000000">
                    <a:lumMod val="65000"/>
                    <a:lumOff val="35000"/>
                  </a:srgbClr>
                </a:solidFill>
              </a:rPr>
              <a:t>Sæt kryds ved </a:t>
            </a:r>
            <a:r>
              <a:rPr lang="da-DK" sz="900" b="1" noProof="1">
                <a:solidFill>
                  <a:srgbClr val="000000">
                    <a:lumMod val="65000"/>
                    <a:lumOff val="35000"/>
                  </a:srgbClr>
                </a:solidFill>
              </a:rPr>
              <a:t>Vis</a:t>
            </a:r>
            <a:r>
              <a:rPr lang="da-DK" sz="900" noProof="1">
                <a:solidFill>
                  <a:srgbClr val="000000">
                    <a:lumMod val="65000"/>
                    <a:lumOff val="35000"/>
                  </a:srgbClr>
                </a:solidFill>
              </a:rPr>
              <a:t> tegnehjælpelinjer på skærmen</a:t>
            </a:r>
          </a:p>
          <a:p>
            <a:pPr algn="r" defTabSz="457200">
              <a:spcBef>
                <a:spcPts val="600"/>
              </a:spcBef>
              <a:tabLst>
                <a:tab pos="177800" algn="l"/>
              </a:tabLst>
            </a:pPr>
            <a:r>
              <a:rPr lang="da-DK" sz="900" b="1" noProof="1">
                <a:solidFill>
                  <a:srgbClr val="000000">
                    <a:lumMod val="65000"/>
                    <a:lumOff val="35000"/>
                  </a:srgbClr>
                </a:solidFill>
                <a:cs typeface="Arial" charset="0"/>
              </a:rPr>
              <a:t>3.</a:t>
            </a:r>
            <a:r>
              <a:rPr lang="da-DK" sz="900" noProof="1">
                <a:solidFill>
                  <a:srgbClr val="000000">
                    <a:lumMod val="65000"/>
                    <a:lumOff val="35000"/>
                  </a:srgbClr>
                </a:solidFill>
                <a:cs typeface="Arial" charset="0"/>
              </a:rPr>
              <a:t> Vælg </a:t>
            </a:r>
            <a:r>
              <a:rPr lang="da-DK" sz="900" b="1" noProof="1">
                <a:solidFill>
                  <a:srgbClr val="000000">
                    <a:lumMod val="65000"/>
                    <a:lumOff val="35000"/>
                  </a:srgbClr>
                </a:solidFill>
                <a:cs typeface="Arial" charset="0"/>
              </a:rPr>
              <a:t>OK</a:t>
            </a:r>
            <a:endParaRPr lang="da-DK" sz="900" noProof="1">
              <a:solidFill>
                <a:srgbClr val="000000">
                  <a:lumMod val="65000"/>
                  <a:lumOff val="35000"/>
                </a:srgbClr>
              </a:solidFill>
              <a:cs typeface="Arial" charset="0"/>
            </a:endParaRP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pPr/>
              <a:t>26-09-2019</a:t>
            </a:fld>
            <a:endParaRPr lang="da-DK" dirty="0"/>
          </a:p>
        </p:txBody>
      </p:sp>
      <p:sp>
        <p:nvSpPr>
          <p:cNvPr id="11" name="Footer Placeholder 3"/>
          <p:cNvSpPr>
            <a:spLocks noGrp="1"/>
          </p:cNvSpPr>
          <p:nvPr>
            <p:ph type="ftr" sz="quarter" idx="18"/>
          </p:nvPr>
        </p:nvSpPr>
        <p:spPr>
          <a:xfrm>
            <a:off x="0" y="6912000"/>
            <a:ext cx="0" cy="0"/>
          </a:xfrm>
          <a:prstGeom prst="rect">
            <a:avLst/>
          </a:prstGeo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266738957"/>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Mellemside_Rød">
    <p:bg>
      <p:bgPr>
        <a:solidFill>
          <a:schemeClr val="accent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3377170266"/>
              </p:ext>
            </p:extLst>
          </p:nvPr>
        </p:nvGraphicFramePr>
        <p:xfrm>
          <a:off x="1921" y="1483"/>
          <a:ext cx="1920" cy="1482"/>
        </p:xfrm>
        <a:graphic>
          <a:graphicData uri="http://schemas.openxmlformats.org/presentationml/2006/ole">
            <mc:AlternateContent xmlns:mc="http://schemas.openxmlformats.org/markup-compatibility/2006">
              <mc:Choice xmlns:v="urn:schemas-microsoft-com:vml" Requires="v">
                <p:oleObj spid="_x0000_s16637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921" y="1483"/>
                        <a:ext cx="1920" cy="1482"/>
                      </a:xfrm>
                      <a:prstGeom prst="rect">
                        <a:avLst/>
                      </a:prstGeom>
                    </p:spPr>
                  </p:pic>
                </p:oleObj>
              </mc:Fallback>
            </mc:AlternateContent>
          </a:graphicData>
        </a:graphic>
      </p:graphicFrame>
      <p:sp>
        <p:nvSpPr>
          <p:cNvPr id="8" name="Text Placeholder 7"/>
          <p:cNvSpPr>
            <a:spLocks noGrp="1"/>
          </p:cNvSpPr>
          <p:nvPr>
            <p:ph type="body" sz="quarter" idx="10"/>
          </p:nvPr>
        </p:nvSpPr>
        <p:spPr>
          <a:xfrm>
            <a:off x="475017" y="2147826"/>
            <a:ext cx="7875963" cy="2244054"/>
          </a:xfrm>
          <a:prstGeom prst="rect">
            <a:avLst/>
          </a:prstGeom>
        </p:spPr>
        <p:txBody>
          <a:bodyPr>
            <a:noAutofit/>
          </a:bodyPr>
          <a:lstStyle>
            <a:lvl1pPr marL="0" indent="2088000">
              <a:spcBef>
                <a:spcPts val="423"/>
              </a:spcBef>
              <a:defRPr lang="en-US" sz="4400" b="1" kern="1200" dirty="0" smtClean="0">
                <a:solidFill>
                  <a:schemeClr val="bg1"/>
                </a:solidFill>
                <a:latin typeface="Arial" charset="0"/>
                <a:ea typeface="Arial" charset="0"/>
                <a:cs typeface="Arial" charset="0"/>
              </a:defRPr>
            </a:lvl1pPr>
          </a:lstStyle>
          <a:p>
            <a:pPr lvl="0"/>
            <a:r>
              <a:rPr lang="da-DK" dirty="0"/>
              <a:t>Klik for at redigere i master</a:t>
            </a:r>
          </a:p>
        </p:txBody>
      </p:sp>
      <p:sp>
        <p:nvSpPr>
          <p:cNvPr id="10" name="Text Placeholder 9"/>
          <p:cNvSpPr>
            <a:spLocks noGrp="1"/>
          </p:cNvSpPr>
          <p:nvPr>
            <p:ph type="body" sz="quarter" idx="11"/>
          </p:nvPr>
        </p:nvSpPr>
        <p:spPr>
          <a:xfrm>
            <a:off x="487468" y="4510511"/>
            <a:ext cx="7863511" cy="466095"/>
          </a:xfrm>
          <a:prstGeom prst="rect">
            <a:avLst/>
          </a:prstGeom>
        </p:spPr>
        <p:txBody>
          <a:bodyPr>
            <a:no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i master</a:t>
            </a:r>
          </a:p>
        </p:txBody>
      </p:sp>
      <p:cxnSp>
        <p:nvCxnSpPr>
          <p:cNvPr id="7" name="Straight Connector 6"/>
          <p:cNvCxnSpPr/>
          <p:nvPr userDrawn="1"/>
        </p:nvCxnSpPr>
        <p:spPr>
          <a:xfrm flipH="1">
            <a:off x="474137" y="2532758"/>
            <a:ext cx="2110675" cy="0"/>
          </a:xfrm>
          <a:prstGeom prst="line">
            <a:avLst/>
          </a:prstGeom>
          <a:ln w="254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9762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Titeldias">
    <p:bg>
      <p:bgPr>
        <a:solidFill>
          <a:schemeClr val="bg1"/>
        </a:solidFill>
        <a:effectLst/>
      </p:bgPr>
    </p:bg>
    <p:spTree>
      <p:nvGrpSpPr>
        <p:cNvPr id="1" name=""/>
        <p:cNvGrpSpPr/>
        <p:nvPr/>
      </p:nvGrpSpPr>
      <p:grpSpPr>
        <a:xfrm>
          <a:off x="0" y="0"/>
          <a:ext cx="0" cy="0"/>
          <a:chOff x="0" y="0"/>
          <a:chExt cx="0" cy="0"/>
        </a:xfrm>
      </p:grpSpPr>
      <p:graphicFrame>
        <p:nvGraphicFramePr>
          <p:cNvPr id="103516" name="Rectangle 92" hidden="1"/>
          <p:cNvGraphicFramePr>
            <a:graphicFrameLocks/>
          </p:cNvGraphicFramePr>
          <p:nvPr>
            <p:custDataLst>
              <p:tags r:id="rId2"/>
            </p:custDataLst>
            <p:extLst>
              <p:ext uri="{D42A27DB-BD31-4B8C-83A1-F6EECF244321}">
                <p14:modId xmlns:p14="http://schemas.microsoft.com/office/powerpoint/2010/main" val="333035968"/>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190902" name="think-cell Slide" r:id="rId4" imgW="0" imgH="0" progId="TCLayout.ActiveDocument.1">
                  <p:embed/>
                </p:oleObj>
              </mc:Choice>
              <mc:Fallback>
                <p:oleObj name="think-cell Slide" r:id="rId4"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Pladsholder til billede 5"/>
          <p:cNvSpPr>
            <a:spLocks noGrp="1"/>
          </p:cNvSpPr>
          <p:nvPr>
            <p:ph type="pic" sz="quarter" idx="10"/>
          </p:nvPr>
        </p:nvSpPr>
        <p:spPr>
          <a:xfrm>
            <a:off x="240000" y="180000"/>
            <a:ext cx="11711517" cy="6497638"/>
          </a:xfrm>
        </p:spPr>
        <p:txBody>
          <a:bodyPr/>
          <a:lstStyle/>
          <a:p>
            <a:r>
              <a:rPr lang="da-DK"/>
              <a:t>Klik på ikonet for at tilføje et billede</a:t>
            </a:r>
          </a:p>
        </p:txBody>
      </p:sp>
      <p:pic>
        <p:nvPicPr>
          <p:cNvPr id="25" name="Pladsholder til billede 6"/>
          <p:cNvPicPr>
            <a:picLocks noChangeAspect="1"/>
          </p:cNvPicPr>
          <p:nvPr userDrawn="1"/>
        </p:nvPicPr>
        <p:blipFill>
          <a:blip r:embed="rId5">
            <a:extLst>
              <a:ext uri="{28A0092B-C50C-407E-A947-70E740481C1C}">
                <a14:useLocalDpi xmlns:a14="http://schemas.microsoft.com/office/drawing/2010/main" val="0"/>
              </a:ext>
            </a:extLst>
          </a:blip>
          <a:srcRect l="4956" r="4956"/>
          <a:stretch>
            <a:fillRect/>
          </a:stretch>
        </p:blipFill>
        <p:spPr bwMode="auto">
          <a:xfrm>
            <a:off x="240000" y="180000"/>
            <a:ext cx="11712000" cy="6498000"/>
          </a:xfrm>
          <a:prstGeom prst="rect">
            <a:avLst/>
          </a:prstGeom>
          <a:noFill/>
          <a:ln w="9525">
            <a:noFill/>
            <a:miter lim="800000"/>
            <a:headEnd/>
            <a:tailEnd/>
          </a:ln>
          <a:effectLst/>
        </p:spPr>
      </p:pic>
      <p:sp>
        <p:nvSpPr>
          <p:cNvPr id="3" name="Rektangel 2"/>
          <p:cNvSpPr/>
          <p:nvPr userDrawn="1"/>
        </p:nvSpPr>
        <p:spPr bwMode="auto">
          <a:xfrm>
            <a:off x="624012" y="180000"/>
            <a:ext cx="7296151" cy="3060700"/>
          </a:xfrm>
          <a:prstGeom prst="rect">
            <a:avLst/>
          </a:prstGeom>
          <a:solidFill>
            <a:schemeClr val="accent1"/>
          </a:solidFill>
          <a:ln w="1270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algn="ctr" eaLnBrk="0" hangingPunct="0">
              <a:lnSpc>
                <a:spcPct val="100000"/>
              </a:lnSpc>
              <a:spcBef>
                <a:spcPct val="50000"/>
              </a:spcBef>
            </a:pPr>
            <a:endParaRPr lang="da-DK" sz="1200" dirty="0">
              <a:solidFill>
                <a:srgbClr val="000000"/>
              </a:solidFill>
            </a:endParaRPr>
          </a:p>
        </p:txBody>
      </p:sp>
      <p:pic>
        <p:nvPicPr>
          <p:cNvPr id="2" name="Billede 1"/>
          <p:cNvPicPr>
            <a:picLocks noChangeAspect="1"/>
          </p:cNvPicPr>
          <p:nvPr userDrawn="1"/>
        </p:nvPicPr>
        <p:blipFill>
          <a:blip r:embed="rId6"/>
          <a:stretch>
            <a:fillRect/>
          </a:stretch>
        </p:blipFill>
        <p:spPr>
          <a:xfrm>
            <a:off x="960000" y="391824"/>
            <a:ext cx="2861304" cy="408467"/>
          </a:xfrm>
          <a:prstGeom prst="rect">
            <a:avLst/>
          </a:prstGeom>
        </p:spPr>
      </p:pic>
      <p:sp>
        <p:nvSpPr>
          <p:cNvPr id="18" name="Pladsholder til tekst 17"/>
          <p:cNvSpPr>
            <a:spLocks noGrp="1"/>
          </p:cNvSpPr>
          <p:nvPr>
            <p:ph type="body" sz="quarter" idx="11" hasCustomPrompt="1"/>
          </p:nvPr>
        </p:nvSpPr>
        <p:spPr>
          <a:xfrm>
            <a:off x="624000" y="180000"/>
            <a:ext cx="7296000" cy="3060000"/>
          </a:xfrm>
        </p:spPr>
        <p:txBody>
          <a:bodyPr lIns="241200" rIns="180000" bIns="234000" anchor="b"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Dato</a:t>
            </a:r>
          </a:p>
        </p:txBody>
      </p:sp>
      <p:sp>
        <p:nvSpPr>
          <p:cNvPr id="5" name="Text Placeholder 4"/>
          <p:cNvSpPr>
            <a:spLocks noGrp="1"/>
          </p:cNvSpPr>
          <p:nvPr>
            <p:ph type="body" sz="quarter" idx="12" hasCustomPrompt="1"/>
          </p:nvPr>
        </p:nvSpPr>
        <p:spPr>
          <a:xfrm>
            <a:off x="936000" y="1267200"/>
            <a:ext cx="6748800" cy="1000800"/>
          </a:xfrm>
        </p:spPr>
        <p:txBody>
          <a:bodyPr anchor="b"/>
          <a:lstStyle>
            <a:lvl1pPr>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da-DK" dirty="0"/>
              <a:t>Klik for at redigere titel</a:t>
            </a:r>
          </a:p>
        </p:txBody>
      </p:sp>
      <p:sp>
        <p:nvSpPr>
          <p:cNvPr id="8" name="Text Placeholder 7"/>
          <p:cNvSpPr>
            <a:spLocks noGrp="1"/>
          </p:cNvSpPr>
          <p:nvPr>
            <p:ph type="body" sz="quarter" idx="13" hasCustomPrompt="1"/>
          </p:nvPr>
        </p:nvSpPr>
        <p:spPr>
          <a:xfrm>
            <a:off x="936000" y="2350800"/>
            <a:ext cx="6734400" cy="3708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da-DK" dirty="0"/>
              <a:t>Klik for at redigere tekst</a:t>
            </a:r>
          </a:p>
        </p:txBody>
      </p:sp>
    </p:spTree>
    <p:extLst>
      <p:ext uri="{BB962C8B-B14F-4D97-AF65-F5344CB8AC3E}">
        <p14:creationId xmlns:p14="http://schemas.microsoft.com/office/powerpoint/2010/main" val="56988425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2_Titeldias">
    <p:bg>
      <p:bgPr>
        <a:solidFill>
          <a:schemeClr val="bg1"/>
        </a:solidFill>
        <a:effectLst/>
      </p:bgPr>
    </p:bg>
    <p:spTree>
      <p:nvGrpSpPr>
        <p:cNvPr id="1" name=""/>
        <p:cNvGrpSpPr/>
        <p:nvPr/>
      </p:nvGrpSpPr>
      <p:grpSpPr>
        <a:xfrm>
          <a:off x="0" y="0"/>
          <a:ext cx="0" cy="0"/>
          <a:chOff x="0" y="0"/>
          <a:chExt cx="0" cy="0"/>
        </a:xfrm>
      </p:grpSpPr>
      <p:graphicFrame>
        <p:nvGraphicFramePr>
          <p:cNvPr id="103516" name="Rectangle 92" hidden="1"/>
          <p:cNvGraphicFramePr>
            <a:graphicFrameLocks/>
          </p:cNvGraphicFramePr>
          <p:nvPr>
            <p:custDataLst>
              <p:tags r:id="rId2"/>
            </p:custDataLst>
            <p:extLst>
              <p:ext uri="{D42A27DB-BD31-4B8C-83A1-F6EECF244321}">
                <p14:modId xmlns:p14="http://schemas.microsoft.com/office/powerpoint/2010/main" val="2388328692"/>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191926"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ktangel 1" hidden="1"/>
          <p:cNvSpPr/>
          <p:nvPr userDrawn="1">
            <p:custDataLst>
              <p:tags r:id="rId3"/>
            </p:custDataLst>
          </p:nvPr>
        </p:nvSpPr>
        <p:spPr bwMode="auto">
          <a:xfrm>
            <a:off x="4" y="0"/>
            <a:ext cx="158751" cy="158750"/>
          </a:xfrm>
          <a:prstGeom prst="rect">
            <a:avLst/>
          </a:prstGeom>
          <a:solidFill>
            <a:schemeClr val="accent1"/>
          </a:solidFill>
          <a:ln w="9525">
            <a:solidFill>
              <a:schemeClr val="accent1"/>
            </a:solidFill>
            <a:miter lim="800000"/>
            <a:headEnd/>
            <a:tailEnd/>
          </a:ln>
          <a:effectLst/>
        </p:spPr>
        <p:txBody>
          <a:bodyPr wrap="none" lIns="0" tIns="0" rIns="0" bIns="0" rtlCol="0" anchor="t">
            <a:noAutofit/>
          </a:bodyPr>
          <a:lstStyle/>
          <a:p>
            <a:pPr marL="0" lvl="0" indent="0" algn="l" eaLnBrk="1">
              <a:lnSpc>
                <a:spcPct val="100000"/>
              </a:lnSpc>
              <a:spcBef>
                <a:spcPct val="0"/>
              </a:spcBef>
              <a:spcAft>
                <a:spcPct val="0"/>
              </a:spcAft>
            </a:pPr>
            <a:endParaRPr lang="da-DK" sz="3200" b="1" i="0" baseline="0" dirty="0" err="1">
              <a:solidFill>
                <a:schemeClr val="bg1"/>
              </a:solidFill>
              <a:latin typeface="Arial"/>
              <a:ea typeface="+mj-ea"/>
              <a:cs typeface="+mj-cs"/>
              <a:sym typeface="Arial"/>
            </a:endParaRPr>
          </a:p>
        </p:txBody>
      </p:sp>
      <p:sp>
        <p:nvSpPr>
          <p:cNvPr id="13" name="Rektangel 8"/>
          <p:cNvSpPr/>
          <p:nvPr userDrawn="1"/>
        </p:nvSpPr>
        <p:spPr bwMode="auto">
          <a:xfrm>
            <a:off x="240244" y="180000"/>
            <a:ext cx="11711517" cy="6497638"/>
          </a:xfrm>
          <a:prstGeom prst="rect">
            <a:avLst/>
          </a:prstGeom>
          <a:solidFill>
            <a:schemeClr val="accent2"/>
          </a:solidFill>
          <a:ln w="1270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algn="ctr" eaLnBrk="0" hangingPunct="0">
              <a:lnSpc>
                <a:spcPct val="100000"/>
              </a:lnSpc>
              <a:spcBef>
                <a:spcPct val="50000"/>
              </a:spcBef>
            </a:pPr>
            <a:endParaRPr lang="da-DK" sz="1200" dirty="0">
              <a:solidFill>
                <a:srgbClr val="000000"/>
              </a:solidFill>
            </a:endParaRPr>
          </a:p>
        </p:txBody>
      </p:sp>
      <p:sp>
        <p:nvSpPr>
          <p:cNvPr id="17" name="Pladsholder til tekst 15"/>
          <p:cNvSpPr>
            <a:spLocks noGrp="1"/>
          </p:cNvSpPr>
          <p:nvPr>
            <p:ph type="body" sz="quarter" idx="11" hasCustomPrompt="1"/>
          </p:nvPr>
        </p:nvSpPr>
        <p:spPr>
          <a:xfrm>
            <a:off x="624000" y="920299"/>
            <a:ext cx="7296000" cy="2319701"/>
          </a:xfrm>
          <a:solidFill>
            <a:schemeClr val="accent1"/>
          </a:solidFill>
        </p:spPr>
        <p:txBody>
          <a:bodyPr lIns="241200" rIns="180000" bIns="234000" anchor="b"/>
          <a:lstStyle>
            <a:lvl1pPr>
              <a:defRPr>
                <a:solidFill>
                  <a:schemeClr val="bg1"/>
                </a:solidFill>
              </a:defRPr>
            </a:lvl1pPr>
          </a:lstStyle>
          <a:p>
            <a:pPr lvl="0"/>
            <a:r>
              <a:rPr lang="da-DK" dirty="0"/>
              <a:t>Dato</a:t>
            </a:r>
          </a:p>
        </p:txBody>
      </p:sp>
      <p:sp>
        <p:nvSpPr>
          <p:cNvPr id="103492" name="Rectangle 68"/>
          <p:cNvSpPr>
            <a:spLocks noGrp="1" noChangeArrowheads="1"/>
          </p:cNvSpPr>
          <p:nvPr userDrawn="1">
            <p:ph type="ctrTitle" hasCustomPrompt="1"/>
          </p:nvPr>
        </p:nvSpPr>
        <p:spPr>
          <a:xfrm>
            <a:off x="936000" y="1267200"/>
            <a:ext cx="6748800" cy="1000800"/>
          </a:xfrm>
          <a:prstGeom prst="rect">
            <a:avLst/>
          </a:prstGeom>
          <a:noFill/>
        </p:spPr>
        <p:txBody>
          <a:bodyPr lIns="0" tIns="0" rIns="0" bIns="0" anchor="b" anchorCtr="0">
            <a:noAutofit/>
          </a:bodyPr>
          <a:lstStyle>
            <a:lvl1pPr>
              <a:defRPr sz="3200">
                <a:solidFill>
                  <a:schemeClr val="bg1"/>
                </a:solidFill>
                <a:latin typeface="+mj-lt"/>
              </a:defRPr>
            </a:lvl1pPr>
          </a:lstStyle>
          <a:p>
            <a:r>
              <a:rPr lang="da-DK" noProof="0" dirty="0"/>
              <a:t>Klik for at redigere titel</a:t>
            </a:r>
          </a:p>
        </p:txBody>
      </p:sp>
      <p:sp>
        <p:nvSpPr>
          <p:cNvPr id="103493" name="Rectangle 69"/>
          <p:cNvSpPr>
            <a:spLocks noGrp="1" noChangeArrowheads="1"/>
          </p:cNvSpPr>
          <p:nvPr userDrawn="1">
            <p:ph type="subTitle" idx="1" hasCustomPrompt="1"/>
          </p:nvPr>
        </p:nvSpPr>
        <p:spPr>
          <a:xfrm>
            <a:off x="936000" y="2350800"/>
            <a:ext cx="6734400" cy="370800"/>
          </a:xfrm>
        </p:spPr>
        <p:txBody>
          <a:bodyPr lIns="0" tIns="0" rIns="0" bIns="0">
            <a:noAutofit/>
          </a:bodyPr>
          <a:lstStyle>
            <a:lvl1pPr algn="l">
              <a:defRPr sz="1800" b="0">
                <a:solidFill>
                  <a:schemeClr val="bg1"/>
                </a:solidFill>
                <a:latin typeface="Arial (Headings)"/>
              </a:defRPr>
            </a:lvl1pPr>
          </a:lstStyle>
          <a:p>
            <a:r>
              <a:rPr lang="da-DK" noProof="0" dirty="0"/>
              <a:t>Klik for at redigere tekst</a:t>
            </a:r>
          </a:p>
        </p:txBody>
      </p:sp>
      <p:sp>
        <p:nvSpPr>
          <p:cNvPr id="25" name="Rectangle 24"/>
          <p:cNvSpPr/>
          <p:nvPr userDrawn="1"/>
        </p:nvSpPr>
        <p:spPr bwMode="auto">
          <a:xfrm>
            <a:off x="624012" y="180000"/>
            <a:ext cx="7296151" cy="792588"/>
          </a:xfrm>
          <a:prstGeom prst="rect">
            <a:avLst/>
          </a:prstGeom>
          <a:solidFill>
            <a:schemeClr val="accent1"/>
          </a:solidFill>
          <a:ln w="9525">
            <a:noFill/>
            <a:miter lim="800000"/>
            <a:headEnd/>
            <a:tailEnd/>
          </a:ln>
          <a:effectLst/>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eaLnBrk="0" hangingPunct="0">
              <a:lnSpc>
                <a:spcPct val="100000"/>
              </a:lnSpc>
              <a:spcBef>
                <a:spcPct val="50000"/>
              </a:spcBef>
            </a:pPr>
            <a:endParaRPr lang="da-DK" sz="1200" dirty="0">
              <a:solidFill>
                <a:srgbClr val="FFFFFF"/>
              </a:solidFill>
              <a:latin typeface="Arial"/>
              <a:sym typeface="Verdana"/>
            </a:endParaRPr>
          </a:p>
        </p:txBody>
      </p:sp>
      <p:pic>
        <p:nvPicPr>
          <p:cNvPr id="30" name="Billede 1"/>
          <p:cNvPicPr>
            <a:picLocks noChangeAspect="1"/>
          </p:cNvPicPr>
          <p:nvPr userDrawn="1"/>
        </p:nvPicPr>
        <p:blipFill>
          <a:blip r:embed="rId6"/>
          <a:stretch>
            <a:fillRect/>
          </a:stretch>
        </p:blipFill>
        <p:spPr>
          <a:xfrm>
            <a:off x="960000" y="391824"/>
            <a:ext cx="2861304" cy="408467"/>
          </a:xfrm>
          <a:prstGeom prst="rect">
            <a:avLst/>
          </a:prstGeom>
        </p:spPr>
      </p:pic>
    </p:spTree>
    <p:extLst>
      <p:ext uri="{BB962C8B-B14F-4D97-AF65-F5344CB8AC3E}">
        <p14:creationId xmlns:p14="http://schemas.microsoft.com/office/powerpoint/2010/main" val="384636007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extLst>
              <p:ext uri="{D42A27DB-BD31-4B8C-83A1-F6EECF244321}">
                <p14:modId xmlns:p14="http://schemas.microsoft.com/office/powerpoint/2010/main" val="2192698935"/>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192951" name="think-cell Slide" r:id="rId4" imgW="0" imgH="0" progId="TCLayout.ActiveDocument.1">
                  <p:embed/>
                </p:oleObj>
              </mc:Choice>
              <mc:Fallback>
                <p:oleObj name="think-cell Slide" r:id="rId4"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p:nvPr>
        </p:nvSpPr>
        <p:spPr>
          <a:xfrm>
            <a:off x="936432"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4" name="Pladsholder til tekst 3"/>
          <p:cNvSpPr>
            <a:spLocks noGrp="1"/>
          </p:cNvSpPr>
          <p:nvPr>
            <p:ph type="body" sz="quarter" idx="10"/>
          </p:nvPr>
        </p:nvSpPr>
        <p:spPr>
          <a:xfrm>
            <a:off x="935565" y="190889"/>
            <a:ext cx="10320867" cy="184666"/>
          </a:xfrm>
        </p:spPr>
        <p:txBody>
          <a:bodyPr anchor="b">
            <a:spAutoFit/>
          </a:bodyPr>
          <a:lstStyle>
            <a:lvl1pPr>
              <a:defRPr cap="all" baseline="0">
                <a:solidFill>
                  <a:srgbClr val="031D5C"/>
                </a:solidFill>
              </a:defRPr>
            </a:lvl1pPr>
            <a:lvl2pPr>
              <a:defRPr cap="all" baseline="0"/>
            </a:lvl2pPr>
            <a:lvl3pPr>
              <a:defRPr cap="all" baseline="0"/>
            </a:lvl3pPr>
            <a:lvl4pPr>
              <a:defRPr cap="all" baseline="0"/>
            </a:lvl4pPr>
            <a:lvl5pPr>
              <a:defRPr cap="all" baseline="0"/>
            </a:lvl5pPr>
          </a:lstStyle>
          <a:p>
            <a:pPr lvl="0"/>
            <a:r>
              <a:rPr lang="da-DK" dirty="0"/>
              <a:t>Klik for at redigere i master</a:t>
            </a:r>
          </a:p>
        </p:txBody>
      </p:sp>
      <p:pic>
        <p:nvPicPr>
          <p:cNvPr id="8"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FAST)"/>
          <p:cNvSpPr txBox="1">
            <a:spLocks/>
          </p:cNvSpPr>
          <p:nvPr userDrawn="1"/>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Tree>
    <p:extLst>
      <p:ext uri="{BB962C8B-B14F-4D97-AF65-F5344CB8AC3E}">
        <p14:creationId xmlns:p14="http://schemas.microsoft.com/office/powerpoint/2010/main" val="342116240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extLst>
              <p:ext uri="{D42A27DB-BD31-4B8C-83A1-F6EECF244321}">
                <p14:modId xmlns:p14="http://schemas.microsoft.com/office/powerpoint/2010/main" val="637450844"/>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193974"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ktangel 2" hidden="1"/>
          <p:cNvSpPr/>
          <p:nvPr userDrawn="1">
            <p:custDataLst>
              <p:tags r:id="rId3"/>
            </p:custDataLst>
          </p:nvPr>
        </p:nvSpPr>
        <p:spPr bwMode="auto">
          <a:xfrm>
            <a:off x="4" y="0"/>
            <a:ext cx="158751" cy="158750"/>
          </a:xfrm>
          <a:prstGeom prst="rect">
            <a:avLst/>
          </a:prstGeom>
          <a:solidFill>
            <a:schemeClr val="accent1"/>
          </a:solidFill>
          <a:ln w="9525">
            <a:solidFill>
              <a:schemeClr val="accent1"/>
            </a:solidFill>
            <a:miter lim="800000"/>
            <a:headEnd/>
            <a:tailEnd/>
          </a:ln>
          <a:effectLst/>
        </p:spPr>
        <p:txBody>
          <a:bodyPr wrap="none" lIns="0" tIns="0" rIns="0" bIns="0" rtlCol="0" anchor="t">
            <a:noAutofit/>
          </a:bodyPr>
          <a:lstStyle/>
          <a:p>
            <a:pPr marL="0" lvl="0" indent="0" algn="l" eaLnBrk="1">
              <a:lnSpc>
                <a:spcPct val="100000"/>
              </a:lnSpc>
              <a:spcBef>
                <a:spcPct val="0"/>
              </a:spcBef>
              <a:spcAft>
                <a:spcPct val="0"/>
              </a:spcAft>
            </a:pPr>
            <a:endParaRPr lang="da-DK" sz="2600" b="1" i="0" baseline="0" dirty="0" err="1">
              <a:solidFill>
                <a:schemeClr val="bg1"/>
              </a:solidFill>
              <a:latin typeface="Arial"/>
              <a:ea typeface="+mj-ea"/>
              <a:cs typeface="+mj-cs"/>
              <a:sym typeface="Arial"/>
            </a:endParaRPr>
          </a:p>
        </p:txBody>
      </p:sp>
      <p:sp>
        <p:nvSpPr>
          <p:cNvPr id="8" name="Rectangle 41"/>
          <p:cNvSpPr>
            <a:spLocks noChangeArrowheads="1"/>
          </p:cNvSpPr>
          <p:nvPr userDrawn="1"/>
        </p:nvSpPr>
        <p:spPr bwMode="auto">
          <a:xfrm>
            <a:off x="240000" y="180000"/>
            <a:ext cx="11712000" cy="6498000"/>
          </a:xfrm>
          <a:prstGeom prst="rect">
            <a:avLst/>
          </a:prstGeom>
          <a:solidFill>
            <a:srgbClr val="EBFAFF"/>
          </a:solidFill>
          <a:ln>
            <a:noFill/>
          </a:ln>
          <a:effectLst/>
        </p:spPr>
        <p:txBody>
          <a:bodyPr wrap="none" lIns="0" tIns="0" rIns="0" bIns="0" anchor="ctr"/>
          <a:lstStyle/>
          <a:p>
            <a:pPr algn="ctr" eaLnBrk="0" hangingPunct="0">
              <a:lnSpc>
                <a:spcPct val="100000"/>
              </a:lnSpc>
              <a:spcBef>
                <a:spcPct val="50000"/>
              </a:spcBef>
            </a:pPr>
            <a:endParaRPr lang="da-DK" sz="1200" dirty="0">
              <a:solidFill>
                <a:srgbClr val="000000"/>
              </a:solidFill>
            </a:endParaRPr>
          </a:p>
        </p:txBody>
      </p:sp>
      <p:sp>
        <p:nvSpPr>
          <p:cNvPr id="2" name="Titel 1"/>
          <p:cNvSpPr>
            <a:spLocks noGrp="1"/>
          </p:cNvSpPr>
          <p:nvPr>
            <p:ph type="title"/>
          </p:nvPr>
        </p:nvSpPr>
        <p:spPr>
          <a:xfrm>
            <a:off x="936000"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4" name="Pladsholder til tekst 3"/>
          <p:cNvSpPr>
            <a:spLocks noGrp="1"/>
          </p:cNvSpPr>
          <p:nvPr>
            <p:ph type="body" sz="quarter" idx="10"/>
          </p:nvPr>
        </p:nvSpPr>
        <p:spPr>
          <a:xfrm>
            <a:off x="936001" y="190889"/>
            <a:ext cx="10320867" cy="184666"/>
          </a:xfrm>
        </p:spPr>
        <p:txBody>
          <a:bodyPr anchor="b">
            <a:spAutoFit/>
          </a:bodyPr>
          <a:lstStyle>
            <a:lvl1pPr>
              <a:defRPr cap="all" baseline="0">
                <a:solidFill>
                  <a:srgbClr val="031D5C"/>
                </a:solidFill>
              </a:defRPr>
            </a:lvl1pPr>
            <a:lvl2pPr>
              <a:defRPr cap="all" baseline="0">
                <a:solidFill>
                  <a:srgbClr val="031D5C"/>
                </a:solidFill>
              </a:defRPr>
            </a:lvl2pPr>
            <a:lvl3pPr>
              <a:defRPr cap="all" baseline="0">
                <a:solidFill>
                  <a:srgbClr val="031D5C"/>
                </a:solidFill>
              </a:defRPr>
            </a:lvl3pPr>
            <a:lvl4pPr>
              <a:defRPr cap="all" baseline="0">
                <a:solidFill>
                  <a:srgbClr val="031D5C"/>
                </a:solidFill>
              </a:defRPr>
            </a:lvl4pPr>
            <a:lvl5pPr>
              <a:defRPr cap="all" baseline="0">
                <a:solidFill>
                  <a:srgbClr val="031D5C"/>
                </a:solidFill>
              </a:defRPr>
            </a:lvl5pPr>
          </a:lstStyle>
          <a:p>
            <a:pPr lvl="0"/>
            <a:r>
              <a:rPr lang="da-DK" dirty="0"/>
              <a:t>Klik for at redigere i master</a:t>
            </a:r>
          </a:p>
        </p:txBody>
      </p:sp>
      <p:pic>
        <p:nvPicPr>
          <p:cNvPr id="10"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71922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extLst>
              <p:ext uri="{D42A27DB-BD31-4B8C-83A1-F6EECF244321}">
                <p14:modId xmlns:p14="http://schemas.microsoft.com/office/powerpoint/2010/main" val="1344747104"/>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194998"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ktangel 2" hidden="1"/>
          <p:cNvSpPr/>
          <p:nvPr userDrawn="1">
            <p:custDataLst>
              <p:tags r:id="rId3"/>
            </p:custDataLst>
          </p:nvPr>
        </p:nvSpPr>
        <p:spPr bwMode="auto">
          <a:xfrm>
            <a:off x="4" y="0"/>
            <a:ext cx="158751" cy="158750"/>
          </a:xfrm>
          <a:prstGeom prst="rect">
            <a:avLst/>
          </a:prstGeom>
          <a:solidFill>
            <a:schemeClr val="accent1"/>
          </a:solidFill>
          <a:ln w="9525">
            <a:solidFill>
              <a:schemeClr val="accent1"/>
            </a:solidFill>
            <a:miter lim="800000"/>
            <a:headEnd/>
            <a:tailEnd/>
          </a:ln>
          <a:effectLst/>
        </p:spPr>
        <p:txBody>
          <a:bodyPr wrap="none" lIns="0" tIns="0" rIns="0" bIns="0" rtlCol="0" anchor="t">
            <a:noAutofit/>
          </a:bodyPr>
          <a:lstStyle/>
          <a:p>
            <a:pPr marL="0" lvl="0" indent="0" algn="l" eaLnBrk="1">
              <a:lnSpc>
                <a:spcPct val="100000"/>
              </a:lnSpc>
              <a:spcBef>
                <a:spcPct val="0"/>
              </a:spcBef>
              <a:spcAft>
                <a:spcPct val="0"/>
              </a:spcAft>
            </a:pPr>
            <a:endParaRPr lang="da-DK" sz="2600" b="1" i="0" baseline="0" dirty="0" err="1">
              <a:solidFill>
                <a:schemeClr val="bg1"/>
              </a:solidFill>
              <a:latin typeface="Arial"/>
              <a:ea typeface="+mj-ea"/>
              <a:cs typeface="+mj-cs"/>
              <a:sym typeface="Arial"/>
            </a:endParaRPr>
          </a:p>
        </p:txBody>
      </p:sp>
      <p:sp>
        <p:nvSpPr>
          <p:cNvPr id="10" name="Rectangle 51"/>
          <p:cNvSpPr>
            <a:spLocks noChangeArrowheads="1"/>
          </p:cNvSpPr>
          <p:nvPr userDrawn="1"/>
        </p:nvSpPr>
        <p:spPr bwMode="auto">
          <a:xfrm>
            <a:off x="239185" y="180975"/>
            <a:ext cx="11717867" cy="6496050"/>
          </a:xfrm>
          <a:prstGeom prst="rect">
            <a:avLst/>
          </a:prstGeom>
          <a:solidFill>
            <a:srgbClr val="F9F8E0"/>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lnSpc>
                <a:spcPct val="100000"/>
              </a:lnSpc>
              <a:spcBef>
                <a:spcPct val="50000"/>
              </a:spcBef>
            </a:pPr>
            <a:endParaRPr lang="da-DK" sz="1200" dirty="0">
              <a:solidFill>
                <a:srgbClr val="000000"/>
              </a:solidFill>
            </a:endParaRPr>
          </a:p>
        </p:txBody>
      </p:sp>
      <p:sp>
        <p:nvSpPr>
          <p:cNvPr id="2" name="Titel 1"/>
          <p:cNvSpPr>
            <a:spLocks noGrp="1"/>
          </p:cNvSpPr>
          <p:nvPr>
            <p:ph type="title"/>
          </p:nvPr>
        </p:nvSpPr>
        <p:spPr>
          <a:xfrm>
            <a:off x="936000"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7" name="Rectangle 6"/>
          <p:cNvSpPr txBox="1">
            <a:spLocks noChangeArrowheads="1"/>
          </p:cNvSpPr>
          <p:nvPr/>
        </p:nvSpPr>
        <p:spPr bwMode="auto">
          <a:xfrm>
            <a:off x="936000" y="6362700"/>
            <a:ext cx="436800" cy="135300"/>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spcBef>
                <a:spcPct val="0"/>
              </a:spcBef>
              <a:defRPr sz="900">
                <a:solidFill>
                  <a:schemeClr val="accent2"/>
                </a:solidFill>
              </a:defRPr>
            </a:lvl1pPr>
          </a:lstStyle>
          <a:p>
            <a:pPr eaLnBrk="0" hangingPunct="0">
              <a:lnSpc>
                <a:spcPct val="100000"/>
              </a:lnSpc>
              <a:defRPr/>
            </a:pPr>
            <a:fld id="{45B4CDD9-FE60-424E-AF4D-6DFB76F42C25}" type="slidenum">
              <a:rPr lang="da-DK" smtClean="0">
                <a:solidFill>
                  <a:srgbClr val="00542E"/>
                </a:solidFill>
                <a:latin typeface="Arial"/>
                <a:sym typeface="Verdana"/>
              </a:rPr>
              <a:pPr eaLnBrk="0" hangingPunct="0">
                <a:lnSpc>
                  <a:spcPct val="100000"/>
                </a:lnSpc>
                <a:defRPr/>
              </a:pPr>
              <a:t>‹nr.›</a:t>
            </a:fld>
            <a:endParaRPr lang="da-DK" dirty="0">
              <a:solidFill>
                <a:srgbClr val="00542E"/>
              </a:solidFill>
              <a:latin typeface="Arial"/>
              <a:sym typeface="Verdana"/>
            </a:endParaRPr>
          </a:p>
        </p:txBody>
      </p:sp>
      <p:sp>
        <p:nvSpPr>
          <p:cNvPr id="14" name="Pladsholder til tekst 13"/>
          <p:cNvSpPr>
            <a:spLocks noGrp="1"/>
          </p:cNvSpPr>
          <p:nvPr>
            <p:ph type="body" sz="quarter" idx="10"/>
          </p:nvPr>
        </p:nvSpPr>
        <p:spPr>
          <a:xfrm>
            <a:off x="936001" y="190889"/>
            <a:ext cx="10320867" cy="184666"/>
          </a:xfrm>
        </p:spPr>
        <p:txBody>
          <a:bodyPr anchor="b">
            <a:spAutoFit/>
          </a:bodyPr>
          <a:lstStyle>
            <a:lvl1pPr>
              <a:defRPr cap="all" baseline="0">
                <a:solidFill>
                  <a:srgbClr val="031D5C"/>
                </a:solidFill>
              </a:defRPr>
            </a:lvl1pPr>
          </a:lstStyle>
          <a:p>
            <a:pPr lvl="0"/>
            <a:r>
              <a:rPr lang="da-DK" dirty="0"/>
              <a:t>Klik for at redigere i master</a:t>
            </a:r>
          </a:p>
        </p:txBody>
      </p:sp>
      <p:pic>
        <p:nvPicPr>
          <p:cNvPr id="11"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94652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1589460791"/>
              </p:ext>
            </p:extLst>
          </p:nvPr>
        </p:nvGraphicFramePr>
        <p:xfrm>
          <a:off x="2119" y="1599"/>
          <a:ext cx="2116" cy="1587"/>
        </p:xfrm>
        <a:graphic>
          <a:graphicData uri="http://schemas.openxmlformats.org/presentationml/2006/ole">
            <mc:AlternateContent xmlns:mc="http://schemas.openxmlformats.org/markup-compatibility/2006">
              <mc:Choice xmlns:v="urn:schemas-microsoft-com:vml" Requires="v">
                <p:oleObj spid="_x0000_s196022" name="think-cell Slide" r:id="rId4" imgW="236" imgH="236" progId="TCLayout.ActiveDocument.1">
                  <p:embed/>
                </p:oleObj>
              </mc:Choice>
              <mc:Fallback>
                <p:oleObj name="think-cell Slide" r:id="rId4" imgW="236" imgH="236" progId="TCLayout.ActiveDocument.1">
                  <p:embed/>
                  <p:pic>
                    <p:nvPicPr>
                      <p:cNvPr id="0" name=""/>
                      <p:cNvPicPr/>
                      <p:nvPr/>
                    </p:nvPicPr>
                    <p:blipFill>
                      <a:blip r:embed="rId5"/>
                      <a:stretch>
                        <a:fillRect/>
                      </a:stretch>
                    </p:blipFill>
                    <p:spPr>
                      <a:xfrm>
                        <a:off x="2119" y="1599"/>
                        <a:ext cx="2116" cy="1587"/>
                      </a:xfrm>
                      <a:prstGeom prst="rect">
                        <a:avLst/>
                      </a:prstGeom>
                    </p:spPr>
                  </p:pic>
                </p:oleObj>
              </mc:Fallback>
            </mc:AlternateContent>
          </a:graphicData>
        </a:graphic>
      </p:graphicFrame>
      <p:sp>
        <p:nvSpPr>
          <p:cNvPr id="2" name="Date Placeholder 1"/>
          <p:cNvSpPr>
            <a:spLocks noGrp="1"/>
          </p:cNvSpPr>
          <p:nvPr>
            <p:ph type="dt" sz="half" idx="10"/>
          </p:nvPr>
        </p:nvSpPr>
        <p:spPr>
          <a:xfrm>
            <a:off x="935567" y="6686588"/>
            <a:ext cx="2844800" cy="144463"/>
          </a:xfrm>
          <a:prstGeom prst="rect">
            <a:avLst/>
          </a:prstGeom>
        </p:spPr>
        <p:txBody>
          <a:bodyPr lIns="91352" tIns="45680" rIns="91352" bIns="45680"/>
          <a:lstStyle>
            <a:lvl1pPr>
              <a:defRPr/>
            </a:lvl1pPr>
          </a:lstStyle>
          <a:p>
            <a:pPr algn="ctr" eaLnBrk="0" hangingPunct="0">
              <a:lnSpc>
                <a:spcPct val="100000"/>
              </a:lnSpc>
              <a:spcBef>
                <a:spcPct val="50000"/>
              </a:spcBef>
            </a:pPr>
            <a:fld id="{41BA196C-9B69-40E3-AD5C-0AABDAF11F61}" type="datetime5">
              <a:rPr lang="da-DK" sz="1200" smtClean="0">
                <a:solidFill>
                  <a:srgbClr val="000000"/>
                </a:solidFill>
              </a:rPr>
              <a:pPr algn="ctr" eaLnBrk="0" hangingPunct="0">
                <a:lnSpc>
                  <a:spcPct val="100000"/>
                </a:lnSpc>
                <a:spcBef>
                  <a:spcPct val="50000"/>
                </a:spcBef>
              </a:pPr>
              <a:t>september 2019</a:t>
            </a:fld>
            <a:endParaRPr lang="da-DK" sz="1200">
              <a:solidFill>
                <a:srgbClr val="000000"/>
              </a:solidFill>
            </a:endParaRPr>
          </a:p>
        </p:txBody>
      </p:sp>
      <p:sp>
        <p:nvSpPr>
          <p:cNvPr id="3" name="Footer Placeholder 2"/>
          <p:cNvSpPr>
            <a:spLocks noGrp="1"/>
          </p:cNvSpPr>
          <p:nvPr>
            <p:ph type="ftr" sz="quarter" idx="11"/>
          </p:nvPr>
        </p:nvSpPr>
        <p:spPr>
          <a:xfrm>
            <a:off x="1371636" y="6320702"/>
            <a:ext cx="5058833" cy="354776"/>
          </a:xfrm>
          <a:prstGeom prst="rect">
            <a:avLst/>
          </a:prstGeom>
        </p:spPr>
        <p:txBody>
          <a:bodyPr lIns="91352" tIns="45680" rIns="91352" bIns="45680"/>
          <a:lstStyle>
            <a:lvl1pPr>
              <a:defRPr/>
            </a:lvl1pPr>
          </a:lstStyle>
          <a:p>
            <a:pPr algn="ctr" eaLnBrk="0" hangingPunct="0">
              <a:lnSpc>
                <a:spcPct val="100000"/>
              </a:lnSpc>
              <a:spcBef>
                <a:spcPct val="50000"/>
              </a:spcBef>
            </a:pPr>
            <a:endParaRPr lang="da-DK" sz="1200">
              <a:solidFill>
                <a:srgbClr val="000000"/>
              </a:solidFill>
            </a:endParaRPr>
          </a:p>
        </p:txBody>
      </p:sp>
      <p:sp>
        <p:nvSpPr>
          <p:cNvPr id="23" name="TextBox 17"/>
          <p:cNvSpPr txBox="1">
            <a:spLocks noChangeArrowheads="1"/>
          </p:cNvSpPr>
          <p:nvPr userDrawn="1"/>
        </p:nvSpPr>
        <p:spPr bwMode="auto">
          <a:xfrm>
            <a:off x="-2832096" y="4725189"/>
            <a:ext cx="2688167" cy="71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0" hangingPunct="0">
              <a:lnSpc>
                <a:spcPct val="100000"/>
              </a:lnSpc>
            </a:pPr>
            <a:r>
              <a:rPr lang="da-DK" sz="900" b="1" noProof="1">
                <a:solidFill>
                  <a:srgbClr val="000000">
                    <a:lumMod val="65000"/>
                    <a:lumOff val="35000"/>
                  </a:srgbClr>
                </a:solidFill>
              </a:rPr>
              <a:t>Skift til blå baggrund</a:t>
            </a:r>
          </a:p>
          <a:p>
            <a:pPr algn="r" eaLnBrk="0" hangingPunct="0">
              <a:lnSpc>
                <a:spcPct val="100000"/>
              </a:lnSpc>
            </a:pPr>
            <a:r>
              <a:rPr lang="da-DK" sz="900" noProof="1">
                <a:solidFill>
                  <a:srgbClr val="000000">
                    <a:lumMod val="65000"/>
                    <a:lumOff val="35000"/>
                  </a:srgbClr>
                </a:solidFill>
              </a:rPr>
              <a:t>1. Vælg ’Design’ i top menuen</a:t>
            </a:r>
          </a:p>
          <a:p>
            <a:pPr algn="r" eaLnBrk="0" hangingPunct="0">
              <a:lnSpc>
                <a:spcPct val="100000"/>
              </a:lnSpc>
            </a:pPr>
            <a:r>
              <a:rPr lang="da-DK" sz="900" noProof="1">
                <a:solidFill>
                  <a:srgbClr val="000000">
                    <a:lumMod val="65000"/>
                    <a:lumOff val="35000"/>
                  </a:srgbClr>
                </a:solidFill>
              </a:rPr>
              <a:t>2. Højre klik på </a:t>
            </a:r>
            <a:br>
              <a:rPr lang="da-DK" sz="900" noProof="1">
                <a:solidFill>
                  <a:srgbClr val="000000">
                    <a:lumMod val="65000"/>
                    <a:lumOff val="35000"/>
                  </a:srgbClr>
                </a:solidFill>
              </a:rPr>
            </a:br>
            <a:r>
              <a:rPr lang="da-DK" sz="900" noProof="1">
                <a:solidFill>
                  <a:srgbClr val="000000">
                    <a:lumMod val="65000"/>
                    <a:lumOff val="35000"/>
                  </a:srgbClr>
                </a:solidFill>
              </a:rPr>
              <a:t>‘Blank blå’</a:t>
            </a:r>
          </a:p>
          <a:p>
            <a:pPr algn="r" eaLnBrk="0" hangingPunct="0">
              <a:lnSpc>
                <a:spcPct val="100000"/>
              </a:lnSpc>
            </a:pPr>
            <a:r>
              <a:rPr lang="da-DK" sz="900" noProof="1">
                <a:solidFill>
                  <a:srgbClr val="000000">
                    <a:lumMod val="65000"/>
                    <a:lumOff val="35000"/>
                  </a:srgbClr>
                </a:solidFill>
              </a:rPr>
              <a:t>3. Vælg ’Applicér på valgte dias</a:t>
            </a:r>
          </a:p>
        </p:txBody>
      </p:sp>
      <p:pic>
        <p:nvPicPr>
          <p:cNvPr id="9"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16650" y="4000234"/>
            <a:ext cx="1768540" cy="68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userDrawn="1"/>
        </p:nvSpPr>
        <p:spPr>
          <a:xfrm>
            <a:off x="-728133" y="3985318"/>
            <a:ext cx="588732"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eaLnBrk="0" hangingPunct="0">
              <a:lnSpc>
                <a:spcPct val="100000"/>
              </a:lnSpc>
              <a:spcBef>
                <a:spcPct val="50000"/>
              </a:spcBef>
            </a:pPr>
            <a:endParaRPr lang="da-DK" sz="2400" dirty="0">
              <a:solidFill>
                <a:srgbClr val="FFFFFF"/>
              </a:solidFill>
            </a:endParaRPr>
          </a:p>
        </p:txBody>
      </p:sp>
      <p:sp>
        <p:nvSpPr>
          <p:cNvPr id="11" name="Rounded Rectangle 10"/>
          <p:cNvSpPr/>
          <p:nvPr userDrawn="1"/>
        </p:nvSpPr>
        <p:spPr>
          <a:xfrm>
            <a:off x="-1125408" y="4228809"/>
            <a:ext cx="719167" cy="423564"/>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eaLnBrk="0" hangingPunct="0">
              <a:lnSpc>
                <a:spcPct val="100000"/>
              </a:lnSpc>
              <a:spcBef>
                <a:spcPct val="50000"/>
              </a:spcBef>
            </a:pPr>
            <a:endParaRPr lang="da-DK" sz="2400" dirty="0">
              <a:solidFill>
                <a:srgbClr val="FFFFFF"/>
              </a:solidFill>
            </a:endParaRPr>
          </a:p>
        </p:txBody>
      </p:sp>
    </p:spTree>
    <p:extLst>
      <p:ext uri="{BB962C8B-B14F-4D97-AF65-F5344CB8AC3E}">
        <p14:creationId xmlns:p14="http://schemas.microsoft.com/office/powerpoint/2010/main" val="399258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9" y="180975"/>
            <a:ext cx="11830051"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2687" y="1052825"/>
            <a:ext cx="10784481" cy="4873750"/>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t>26-09-2019</a:t>
            </a:fld>
            <a:endParaRPr lang="da-DK" dirty="0"/>
          </a:p>
        </p:txBody>
      </p:sp>
      <p:sp>
        <p:nvSpPr>
          <p:cNvPr id="8" name="Footer Placeholder 7"/>
          <p:cNvSpPr>
            <a:spLocks noGrp="1"/>
          </p:cNvSpPr>
          <p:nvPr>
            <p:ph type="ftr" sz="quarter" idx="11"/>
          </p:nvPr>
        </p:nvSpPr>
        <p:spPr>
          <a:xfrm>
            <a:off x="1029600" y="6385399"/>
            <a:ext cx="3794400" cy="333956"/>
          </a:xfrm>
          <a:prstGeom prst="rect">
            <a:avLst/>
          </a:prstGeom>
        </p:spPr>
        <p:txBody>
          <a:bodyPr/>
          <a:lstStyle>
            <a:lvl1pPr>
              <a:defRPr>
                <a:solidFill>
                  <a:schemeClr val="bg1"/>
                </a:solidFill>
              </a:defRPr>
            </a:lvl1pPr>
          </a:lstStyle>
          <a:p>
            <a:fld id="{56FDC4CC-6D95-4B47-B17C-D5636A71D8E8}" type="slidenum">
              <a:rPr lang="da-DK" smtClean="0"/>
              <a:pPr/>
              <a:t>‹nr.›</a:t>
            </a:fld>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3"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797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16650" y="4000214"/>
            <a:ext cx="1768540" cy="68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01676" y="361840"/>
            <a:ext cx="10785475" cy="936000"/>
          </a:xfrm>
          <a:prstGeom prst="rect">
            <a:avLst/>
          </a:prstGeom>
        </p:spPr>
        <p:txBody>
          <a:bodyPr/>
          <a:lstStyle>
            <a:lvl1pPr>
              <a:defRPr cap="all" baseline="0"/>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idx="1"/>
          </p:nvPr>
        </p:nvSpPr>
        <p:spPr/>
        <p:txBody>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10"/>
          </p:nvPr>
        </p:nvSpPr>
        <p:spPr>
          <a:xfrm>
            <a:off x="0" y="6912000"/>
            <a:ext cx="0" cy="0"/>
          </a:xfrm>
          <a:prstGeom prst="rect">
            <a:avLst/>
          </a:prstGeom>
        </p:spPr>
        <p:txBody>
          <a:bodyPr/>
          <a:lstStyle>
            <a:lvl1pPr>
              <a:defRPr/>
            </a:lvl1pPr>
          </a:lstStyle>
          <a:p>
            <a:fld id="{033E7727-33F3-4B2E-99E8-F7FE484F9A5D}" type="datetime5">
              <a:rPr lang="da-DK" smtClean="0"/>
              <a:pPr/>
              <a:t>september 2019</a:t>
            </a:fld>
            <a:endParaRPr lang="da-DK" dirty="0"/>
          </a:p>
        </p:txBody>
      </p:sp>
      <p:sp>
        <p:nvSpPr>
          <p:cNvPr id="6" name="Slide Number Placeholder 5"/>
          <p:cNvSpPr>
            <a:spLocks noGrp="1"/>
          </p:cNvSpPr>
          <p:nvPr>
            <p:ph type="sldNum" sz="quarter" idx="12"/>
          </p:nvPr>
        </p:nvSpPr>
        <p:spPr>
          <a:xfrm>
            <a:off x="0" y="6912000"/>
            <a:ext cx="0" cy="0"/>
          </a:xfrm>
          <a:prstGeom prst="rect">
            <a:avLst/>
          </a:prstGeom>
        </p:spPr>
        <p:txBody>
          <a:bodyPr/>
          <a:lstStyle>
            <a:lvl1pPr>
              <a:defRPr/>
            </a:lvl1pPr>
          </a:lstStyle>
          <a:p>
            <a:endParaRPr lang="da-DK" dirty="0">
              <a:solidFill>
                <a:srgbClr val="000000"/>
              </a:solidFill>
            </a:endParaRPr>
          </a:p>
        </p:txBody>
      </p:sp>
      <p:sp>
        <p:nvSpPr>
          <p:cNvPr id="8" name="TextBox 17"/>
          <p:cNvSpPr txBox="1">
            <a:spLocks noChangeArrowheads="1"/>
          </p:cNvSpPr>
          <p:nvPr userDrawn="1"/>
        </p:nvSpPr>
        <p:spPr bwMode="auto">
          <a:xfrm>
            <a:off x="-2388760" y="1455601"/>
            <a:ext cx="2244827" cy="119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a-DK" sz="900" b="1" dirty="0">
                <a:solidFill>
                  <a:srgbClr val="000000">
                    <a:lumMod val="65000"/>
                    <a:lumOff val="35000"/>
                  </a:srgbClr>
                </a:solidFill>
                <a:cs typeface="Arial" charset="0"/>
              </a:rPr>
              <a:t>Tekst starter uden punktopstilling</a:t>
            </a:r>
            <a:br>
              <a:rPr lang="da-DK" sz="900" b="1" dirty="0">
                <a:solidFill>
                  <a:srgbClr val="000000">
                    <a:lumMod val="65000"/>
                    <a:lumOff val="35000"/>
                  </a:srgbClr>
                </a:solidFill>
                <a:cs typeface="Arial" charset="0"/>
              </a:rPr>
            </a:br>
            <a:r>
              <a:rPr lang="da-DK" sz="900" dirty="0">
                <a:solidFill>
                  <a:srgbClr val="000000">
                    <a:lumMod val="65000"/>
                    <a:lumOff val="35000"/>
                  </a:srgbClr>
                </a:solidFill>
                <a:cs typeface="Arial" charset="0"/>
              </a:rPr>
              <a:t>For at få punktopstilling på teksten (flere niveauer findes) brug forøg listeniveau</a:t>
            </a:r>
          </a:p>
          <a:p>
            <a:pPr algn="r" eaLnBrk="1" hangingPunct="1"/>
            <a:endParaRPr lang="da-DK" sz="900" dirty="0">
              <a:solidFill>
                <a:srgbClr val="000000">
                  <a:lumMod val="65000"/>
                  <a:lumOff val="35000"/>
                </a:srgbClr>
              </a:solidFill>
              <a:cs typeface="Arial" charset="0"/>
            </a:endParaRPr>
          </a:p>
          <a:p>
            <a:pPr algn="r" eaLnBrk="1" hangingPunct="1"/>
            <a:r>
              <a:rPr lang="da-DK" sz="900" dirty="0">
                <a:solidFill>
                  <a:srgbClr val="000000">
                    <a:lumMod val="65000"/>
                    <a:lumOff val="35000"/>
                  </a:srgbClr>
                </a:solidFill>
                <a:cs typeface="Arial" charset="0"/>
              </a:rPr>
              <a:t>For at få venstrestillet tekst </a:t>
            </a:r>
            <a:br>
              <a:rPr lang="da-DK" sz="900" dirty="0">
                <a:solidFill>
                  <a:srgbClr val="000000">
                    <a:lumMod val="65000"/>
                    <a:lumOff val="35000"/>
                  </a:srgbClr>
                </a:solidFill>
                <a:cs typeface="Arial" charset="0"/>
              </a:rPr>
            </a:br>
            <a:r>
              <a:rPr lang="da-DK" sz="900" dirty="0">
                <a:solidFill>
                  <a:srgbClr val="000000">
                    <a:lumMod val="65000"/>
                    <a:lumOff val="35000"/>
                  </a:srgbClr>
                </a:solidFill>
                <a:cs typeface="Arial" charset="0"/>
              </a:rPr>
              <a:t>uden punktopstilling, brug formindsk listeniveau</a:t>
            </a:r>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6413" y="2232706"/>
            <a:ext cx="6096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userDrawn="1"/>
        </p:nvSpPr>
        <p:spPr>
          <a:xfrm>
            <a:off x="-451613" y="2232715"/>
            <a:ext cx="285953"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da-DK" sz="2400" dirty="0">
              <a:solidFill>
                <a:srgbClr val="FFFFFF"/>
              </a:solidFill>
            </a:endParaRPr>
          </a:p>
        </p:txBody>
      </p:sp>
      <p:pic>
        <p:nvPicPr>
          <p:cNvPr id="11" name="Picture 3"/>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728133" y="2971013"/>
            <a:ext cx="58420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userDrawn="1"/>
        </p:nvSpPr>
        <p:spPr>
          <a:xfrm>
            <a:off x="-436033" y="2971013"/>
            <a:ext cx="292100"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da-DK" sz="2400" dirty="0">
              <a:solidFill>
                <a:srgbClr val="FFFFFF"/>
              </a:solidFill>
            </a:endParaRPr>
          </a:p>
        </p:txBody>
      </p:sp>
      <p:sp>
        <p:nvSpPr>
          <p:cNvPr id="13" name="Rounded Rectangle 12"/>
          <p:cNvSpPr/>
          <p:nvPr userDrawn="1"/>
        </p:nvSpPr>
        <p:spPr>
          <a:xfrm>
            <a:off x="-721985" y="2973587"/>
            <a:ext cx="285953"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da-DK" sz="2400" dirty="0">
              <a:solidFill>
                <a:srgbClr val="FFFFFF"/>
              </a:solidFill>
            </a:endParaRPr>
          </a:p>
        </p:txBody>
      </p:sp>
      <p:sp>
        <p:nvSpPr>
          <p:cNvPr id="15" name="TextBox 17"/>
          <p:cNvSpPr txBox="1">
            <a:spLocks noChangeArrowheads="1"/>
          </p:cNvSpPr>
          <p:nvPr userDrawn="1"/>
        </p:nvSpPr>
        <p:spPr bwMode="auto">
          <a:xfrm>
            <a:off x="-2832100" y="4725153"/>
            <a:ext cx="268816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0000"/>
              </a:lnSpc>
            </a:pPr>
            <a:r>
              <a:rPr lang="da-DK" sz="900" b="1" dirty="0">
                <a:solidFill>
                  <a:srgbClr val="000000">
                    <a:lumMod val="65000"/>
                    <a:lumOff val="35000"/>
                  </a:srgbClr>
                </a:solidFill>
              </a:rPr>
              <a:t>Skift til blå baggrund</a:t>
            </a:r>
          </a:p>
          <a:p>
            <a:pPr algn="r">
              <a:lnSpc>
                <a:spcPct val="100000"/>
              </a:lnSpc>
            </a:pPr>
            <a:r>
              <a:rPr lang="da-DK" sz="900" dirty="0">
                <a:solidFill>
                  <a:srgbClr val="000000">
                    <a:lumMod val="65000"/>
                    <a:lumOff val="35000"/>
                  </a:srgbClr>
                </a:solidFill>
              </a:rPr>
              <a:t>1. Vælg ’Design’ i top menuen</a:t>
            </a:r>
          </a:p>
          <a:p>
            <a:pPr algn="r">
              <a:lnSpc>
                <a:spcPct val="100000"/>
              </a:lnSpc>
            </a:pPr>
            <a:r>
              <a:rPr lang="da-DK" sz="900" dirty="0">
                <a:solidFill>
                  <a:srgbClr val="000000">
                    <a:lumMod val="65000"/>
                    <a:lumOff val="35000"/>
                  </a:srgbClr>
                </a:solidFill>
              </a:rPr>
              <a:t>2. Højre klik på </a:t>
            </a:r>
            <a:br>
              <a:rPr lang="da-DK" sz="900" dirty="0">
                <a:solidFill>
                  <a:srgbClr val="000000">
                    <a:lumMod val="65000"/>
                    <a:lumOff val="35000"/>
                  </a:srgbClr>
                </a:solidFill>
              </a:rPr>
            </a:br>
            <a:r>
              <a:rPr lang="da-DK" sz="900" dirty="0">
                <a:solidFill>
                  <a:srgbClr val="000000">
                    <a:lumMod val="65000"/>
                    <a:lumOff val="35000"/>
                  </a:srgbClr>
                </a:solidFill>
              </a:rPr>
              <a:t>‘Blank blå’</a:t>
            </a:r>
          </a:p>
          <a:p>
            <a:pPr algn="r">
              <a:lnSpc>
                <a:spcPct val="100000"/>
              </a:lnSpc>
            </a:pPr>
            <a:r>
              <a:rPr lang="da-DK" sz="900" dirty="0">
                <a:solidFill>
                  <a:srgbClr val="000000">
                    <a:lumMod val="65000"/>
                    <a:lumOff val="35000"/>
                  </a:srgbClr>
                </a:solidFill>
              </a:rPr>
              <a:t>3. Vælg ’Applicér på valgte dias</a:t>
            </a:r>
          </a:p>
        </p:txBody>
      </p:sp>
      <p:sp>
        <p:nvSpPr>
          <p:cNvPr id="19" name="Rounded Rectangle 18"/>
          <p:cNvSpPr/>
          <p:nvPr userDrawn="1"/>
        </p:nvSpPr>
        <p:spPr>
          <a:xfrm>
            <a:off x="-728134" y="3985308"/>
            <a:ext cx="588732"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da-DK" sz="2400" dirty="0">
              <a:solidFill>
                <a:srgbClr val="FFFFFF"/>
              </a:solidFill>
            </a:endParaRPr>
          </a:p>
        </p:txBody>
      </p:sp>
      <p:sp>
        <p:nvSpPr>
          <p:cNvPr id="20" name="Rounded Rectangle 19"/>
          <p:cNvSpPr/>
          <p:nvPr userDrawn="1"/>
        </p:nvSpPr>
        <p:spPr>
          <a:xfrm>
            <a:off x="-1125416" y="4228809"/>
            <a:ext cx="719167" cy="423564"/>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da-DK" sz="2400" dirty="0">
              <a:solidFill>
                <a:srgbClr val="FFFFFF"/>
              </a:solidFill>
            </a:endParaRPr>
          </a:p>
        </p:txBody>
      </p:sp>
    </p:spTree>
    <p:extLst>
      <p:ext uri="{BB962C8B-B14F-4D97-AF65-F5344CB8AC3E}">
        <p14:creationId xmlns:p14="http://schemas.microsoft.com/office/powerpoint/2010/main" val="21909508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eldias">
    <p:bg>
      <p:bgPr>
        <a:solidFill>
          <a:schemeClr val="bg1"/>
        </a:solidFill>
        <a:effectLst/>
      </p:bgPr>
    </p:bg>
    <p:spTree>
      <p:nvGrpSpPr>
        <p:cNvPr id="1" name=""/>
        <p:cNvGrpSpPr/>
        <p:nvPr/>
      </p:nvGrpSpPr>
      <p:grpSpPr>
        <a:xfrm>
          <a:off x="0" y="0"/>
          <a:ext cx="0" cy="0"/>
          <a:chOff x="0" y="0"/>
          <a:chExt cx="0" cy="0"/>
        </a:xfrm>
      </p:grpSpPr>
      <p:graphicFrame>
        <p:nvGraphicFramePr>
          <p:cNvPr id="103516" name="Rectangle 92" hidden="1"/>
          <p:cNvGraphicFramePr>
            <a:graphicFrameLocks/>
          </p:cNvGraphicFramePr>
          <p:nvPr>
            <p:custDataLst>
              <p:tags r:id="rId2"/>
            </p:custDataLst>
            <p:extLst>
              <p:ext uri="{D42A27DB-BD31-4B8C-83A1-F6EECF244321}">
                <p14:modId xmlns:p14="http://schemas.microsoft.com/office/powerpoint/2010/main" val="373665740"/>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208293"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ktangel 3" hidden="1"/>
          <p:cNvSpPr/>
          <p:nvPr userDrawn="1">
            <p:custDataLst>
              <p:tags r:id="rId3"/>
            </p:custDataLst>
          </p:nvPr>
        </p:nvSpPr>
        <p:spPr bwMode="auto">
          <a:xfrm>
            <a:off x="79348" y="0"/>
            <a:ext cx="65" cy="184666"/>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a-DK" sz="3200" b="1" i="0" u="none" strike="noStrike" cap="none" normalizeH="0" baseline="0" dirty="0">
              <a:ln>
                <a:noFill/>
              </a:ln>
              <a:solidFill>
                <a:schemeClr val="tx1"/>
              </a:solidFill>
              <a:effectLst/>
              <a:latin typeface="Arial"/>
              <a:ea typeface="+mj-ea"/>
              <a:cs typeface="+mj-cs"/>
              <a:sym typeface="Arial"/>
            </a:endParaRPr>
          </a:p>
        </p:txBody>
      </p:sp>
      <p:sp>
        <p:nvSpPr>
          <p:cNvPr id="6" name="Pladsholder til billede 5"/>
          <p:cNvSpPr>
            <a:spLocks noGrp="1"/>
          </p:cNvSpPr>
          <p:nvPr>
            <p:ph type="pic" sz="quarter" idx="10"/>
          </p:nvPr>
        </p:nvSpPr>
        <p:spPr>
          <a:xfrm>
            <a:off x="240000" y="180000"/>
            <a:ext cx="11711517" cy="6497638"/>
          </a:xfrm>
        </p:spPr>
        <p:txBody>
          <a:bodyPr/>
          <a:lstStyle/>
          <a:p>
            <a:r>
              <a:rPr lang="da-DK" dirty="0"/>
              <a:t>Klik på ikonet for at tilføje et billede</a:t>
            </a:r>
          </a:p>
        </p:txBody>
      </p:sp>
      <p:pic>
        <p:nvPicPr>
          <p:cNvPr id="25" name="Pladsholder til billede 6"/>
          <p:cNvPicPr>
            <a:picLocks noChangeAspect="1"/>
          </p:cNvPicPr>
          <p:nvPr userDrawn="1"/>
        </p:nvPicPr>
        <p:blipFill>
          <a:blip r:embed="rId6">
            <a:extLst>
              <a:ext uri="{28A0092B-C50C-407E-A947-70E740481C1C}">
                <a14:useLocalDpi xmlns:a14="http://schemas.microsoft.com/office/drawing/2010/main" val="0"/>
              </a:ext>
            </a:extLst>
          </a:blip>
          <a:srcRect l="4956" r="4956"/>
          <a:stretch>
            <a:fillRect/>
          </a:stretch>
        </p:blipFill>
        <p:spPr bwMode="auto">
          <a:xfrm>
            <a:off x="240000" y="180000"/>
            <a:ext cx="11712000" cy="6498000"/>
          </a:xfrm>
          <a:prstGeom prst="rect">
            <a:avLst/>
          </a:prstGeom>
          <a:noFill/>
          <a:ln w="9525">
            <a:noFill/>
            <a:miter lim="800000"/>
            <a:headEnd/>
            <a:tailEnd/>
          </a:ln>
          <a:effectLst/>
        </p:spPr>
      </p:pic>
      <p:sp>
        <p:nvSpPr>
          <p:cNvPr id="3" name="Rektangel 2"/>
          <p:cNvSpPr/>
          <p:nvPr userDrawn="1"/>
        </p:nvSpPr>
        <p:spPr bwMode="auto">
          <a:xfrm>
            <a:off x="624004" y="180000"/>
            <a:ext cx="7296151" cy="3060700"/>
          </a:xfrm>
          <a:prstGeom prst="rect">
            <a:avLst/>
          </a:prstGeom>
          <a:solidFill>
            <a:schemeClr val="accent1"/>
          </a:solidFill>
          <a:ln w="1270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algn="ctr" eaLnBrk="0" hangingPunct="0">
              <a:lnSpc>
                <a:spcPct val="100000"/>
              </a:lnSpc>
              <a:spcBef>
                <a:spcPct val="50000"/>
              </a:spcBef>
            </a:pPr>
            <a:endParaRPr lang="da-DK" sz="1200" dirty="0">
              <a:solidFill>
                <a:srgbClr val="000000"/>
              </a:solidFill>
            </a:endParaRPr>
          </a:p>
        </p:txBody>
      </p:sp>
      <p:sp>
        <p:nvSpPr>
          <p:cNvPr id="103492" name="Rectangle 68"/>
          <p:cNvSpPr>
            <a:spLocks noGrp="1" noChangeArrowheads="1"/>
          </p:cNvSpPr>
          <p:nvPr userDrawn="1">
            <p:ph type="ctrTitle" hasCustomPrompt="1"/>
          </p:nvPr>
        </p:nvSpPr>
        <p:spPr>
          <a:xfrm>
            <a:off x="936000" y="1267200"/>
            <a:ext cx="6748800" cy="1000800"/>
          </a:xfrm>
          <a:prstGeom prst="rect">
            <a:avLst/>
          </a:prstGeom>
          <a:noFill/>
        </p:spPr>
        <p:txBody>
          <a:bodyPr lIns="0" tIns="0" rIns="0" bIns="0" anchor="b" anchorCtr="0">
            <a:noAutofit/>
          </a:bodyPr>
          <a:lstStyle>
            <a:lvl1pPr>
              <a:defRPr sz="3200">
                <a:solidFill>
                  <a:schemeClr val="bg1"/>
                </a:solidFill>
                <a:latin typeface="+mj-lt"/>
              </a:defRPr>
            </a:lvl1pPr>
          </a:lstStyle>
          <a:p>
            <a:r>
              <a:rPr lang="da-DK" noProof="0" dirty="0"/>
              <a:t>Master </a:t>
            </a:r>
            <a:r>
              <a:rPr lang="da-DK" noProof="0" dirty="0" err="1"/>
              <a:t>title</a:t>
            </a:r>
            <a:r>
              <a:rPr lang="da-DK" noProof="0" dirty="0"/>
              <a:t> </a:t>
            </a:r>
            <a:r>
              <a:rPr lang="da-DK" noProof="0" dirty="0" err="1"/>
              <a:t>style</a:t>
            </a:r>
            <a:endParaRPr lang="da-DK" noProof="0" dirty="0"/>
          </a:p>
        </p:txBody>
      </p:sp>
      <p:sp>
        <p:nvSpPr>
          <p:cNvPr id="103493" name="Rectangle 69"/>
          <p:cNvSpPr>
            <a:spLocks noGrp="1" noChangeArrowheads="1"/>
          </p:cNvSpPr>
          <p:nvPr userDrawn="1">
            <p:ph type="subTitle" idx="1"/>
          </p:nvPr>
        </p:nvSpPr>
        <p:spPr>
          <a:xfrm>
            <a:off x="936000" y="2350800"/>
            <a:ext cx="6734400" cy="370800"/>
          </a:xfrm>
        </p:spPr>
        <p:txBody>
          <a:bodyPr lIns="0" tIns="0" rIns="0" bIns="0">
            <a:noAutofit/>
          </a:bodyPr>
          <a:lstStyle>
            <a:lvl1pPr algn="l">
              <a:defRPr sz="1800" b="0">
                <a:solidFill>
                  <a:schemeClr val="bg1"/>
                </a:solidFill>
                <a:latin typeface="Arial (Headings)"/>
              </a:defRPr>
            </a:lvl1pPr>
          </a:lstStyle>
          <a:p>
            <a:r>
              <a:rPr lang="da-DK" noProof="0" dirty="0"/>
              <a:t>Klik for at redigere i master</a:t>
            </a:r>
          </a:p>
        </p:txBody>
      </p:sp>
      <p:pic>
        <p:nvPicPr>
          <p:cNvPr id="2" name="Billede 1"/>
          <p:cNvPicPr>
            <a:picLocks noChangeAspect="1"/>
          </p:cNvPicPr>
          <p:nvPr userDrawn="1"/>
        </p:nvPicPr>
        <p:blipFill>
          <a:blip r:embed="rId7"/>
          <a:stretch>
            <a:fillRect/>
          </a:stretch>
        </p:blipFill>
        <p:spPr>
          <a:xfrm>
            <a:off x="960000" y="391813"/>
            <a:ext cx="2861304" cy="408467"/>
          </a:xfrm>
          <a:prstGeom prst="rect">
            <a:avLst/>
          </a:prstGeom>
        </p:spPr>
      </p:pic>
      <p:sp>
        <p:nvSpPr>
          <p:cNvPr id="18" name="Pladsholder til tekst 17"/>
          <p:cNvSpPr>
            <a:spLocks noGrp="1"/>
          </p:cNvSpPr>
          <p:nvPr>
            <p:ph type="body" sz="quarter" idx="11" hasCustomPrompt="1"/>
          </p:nvPr>
        </p:nvSpPr>
        <p:spPr>
          <a:xfrm>
            <a:off x="624000" y="180000"/>
            <a:ext cx="7296000" cy="3060000"/>
          </a:xfrm>
        </p:spPr>
        <p:txBody>
          <a:bodyPr lIns="241200" rIns="180000" bIns="234000" anchor="b"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Dato</a:t>
            </a:r>
          </a:p>
        </p:txBody>
      </p:sp>
    </p:spTree>
    <p:extLst>
      <p:ext uri="{BB962C8B-B14F-4D97-AF65-F5344CB8AC3E}">
        <p14:creationId xmlns:p14="http://schemas.microsoft.com/office/powerpoint/2010/main" val="202292886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Titeldias">
    <p:bg>
      <p:bgPr>
        <a:solidFill>
          <a:schemeClr val="bg1"/>
        </a:solidFill>
        <a:effectLst/>
      </p:bgPr>
    </p:bg>
    <p:spTree>
      <p:nvGrpSpPr>
        <p:cNvPr id="1" name=""/>
        <p:cNvGrpSpPr/>
        <p:nvPr/>
      </p:nvGrpSpPr>
      <p:grpSpPr>
        <a:xfrm>
          <a:off x="0" y="0"/>
          <a:ext cx="0" cy="0"/>
          <a:chOff x="0" y="0"/>
          <a:chExt cx="0" cy="0"/>
        </a:xfrm>
      </p:grpSpPr>
      <p:graphicFrame>
        <p:nvGraphicFramePr>
          <p:cNvPr id="103516" name="Rectangle 92" hidden="1"/>
          <p:cNvGraphicFramePr>
            <a:graphicFrameLocks/>
          </p:cNvGraphicFramePr>
          <p:nvPr>
            <p:custDataLst>
              <p:tags r:id="rId2"/>
            </p:custDataLst>
            <p:extLst>
              <p:ext uri="{D42A27DB-BD31-4B8C-83A1-F6EECF244321}">
                <p14:modId xmlns:p14="http://schemas.microsoft.com/office/powerpoint/2010/main" val="2449488642"/>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209318"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ktangel 1" hidden="1"/>
          <p:cNvSpPr/>
          <p:nvPr userDrawn="1">
            <p:custDataLst>
              <p:tags r:id="rId3"/>
            </p:custDataLst>
          </p:nvPr>
        </p:nvSpPr>
        <p:spPr bwMode="auto">
          <a:xfrm>
            <a:off x="79348" y="0"/>
            <a:ext cx="65" cy="184666"/>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a-DK" sz="3200" b="1" i="0" u="none" strike="noStrike" cap="none" normalizeH="0" baseline="0" dirty="0">
              <a:ln>
                <a:noFill/>
              </a:ln>
              <a:solidFill>
                <a:schemeClr val="tx1"/>
              </a:solidFill>
              <a:effectLst/>
              <a:latin typeface="Arial"/>
              <a:ea typeface="+mj-ea"/>
              <a:cs typeface="+mj-cs"/>
              <a:sym typeface="Arial"/>
            </a:endParaRPr>
          </a:p>
        </p:txBody>
      </p:sp>
      <p:sp>
        <p:nvSpPr>
          <p:cNvPr id="9" name="Rektangel 8"/>
          <p:cNvSpPr/>
          <p:nvPr userDrawn="1"/>
        </p:nvSpPr>
        <p:spPr bwMode="auto">
          <a:xfrm>
            <a:off x="240244" y="180000"/>
            <a:ext cx="11711517" cy="6497638"/>
          </a:xfrm>
          <a:prstGeom prst="rect">
            <a:avLst/>
          </a:prstGeom>
          <a:solidFill>
            <a:schemeClr val="accent2"/>
          </a:solidFill>
          <a:ln w="1270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algn="ctr" eaLnBrk="0" hangingPunct="0">
              <a:lnSpc>
                <a:spcPct val="100000"/>
              </a:lnSpc>
              <a:spcBef>
                <a:spcPct val="50000"/>
              </a:spcBef>
            </a:pPr>
            <a:endParaRPr lang="da-DK" sz="1200" dirty="0">
              <a:solidFill>
                <a:srgbClr val="000000"/>
              </a:solidFill>
            </a:endParaRPr>
          </a:p>
        </p:txBody>
      </p:sp>
      <p:sp>
        <p:nvSpPr>
          <p:cNvPr id="19" name="Pladsholder til billede 54"/>
          <p:cNvSpPr>
            <a:spLocks noGrp="1"/>
          </p:cNvSpPr>
          <p:nvPr>
            <p:ph type="pic" sz="quarter" idx="4294967295"/>
          </p:nvPr>
        </p:nvSpPr>
        <p:spPr>
          <a:xfrm>
            <a:off x="240244" y="180000"/>
            <a:ext cx="11711517" cy="6497638"/>
          </a:xfrm>
        </p:spPr>
      </p:sp>
      <p:sp>
        <p:nvSpPr>
          <p:cNvPr id="16" name="Pladsholder til tekst 15"/>
          <p:cNvSpPr>
            <a:spLocks noGrp="1"/>
          </p:cNvSpPr>
          <p:nvPr>
            <p:ph type="body" sz="quarter" idx="10" hasCustomPrompt="1"/>
          </p:nvPr>
        </p:nvSpPr>
        <p:spPr>
          <a:xfrm>
            <a:off x="624000" y="179999"/>
            <a:ext cx="7296000" cy="3060000"/>
          </a:xfrm>
          <a:solidFill>
            <a:schemeClr val="accent1"/>
          </a:solidFill>
        </p:spPr>
        <p:txBody>
          <a:bodyPr lIns="241200" rIns="180000" bIns="234000" anchor="b"/>
          <a:lstStyle>
            <a:lvl1pPr>
              <a:defRPr>
                <a:solidFill>
                  <a:schemeClr val="bg1"/>
                </a:solidFill>
              </a:defRPr>
            </a:lvl1pPr>
          </a:lstStyle>
          <a:p>
            <a:pPr lvl="0"/>
            <a:r>
              <a:rPr lang="da-DK" dirty="0"/>
              <a:t>Dato</a:t>
            </a:r>
          </a:p>
        </p:txBody>
      </p:sp>
      <p:pic>
        <p:nvPicPr>
          <p:cNvPr id="21" name="Billede 20"/>
          <p:cNvPicPr>
            <a:picLocks noChangeAspect="1"/>
          </p:cNvPicPr>
          <p:nvPr userDrawn="1"/>
        </p:nvPicPr>
        <p:blipFill>
          <a:blip r:embed="rId6"/>
          <a:stretch>
            <a:fillRect/>
          </a:stretch>
        </p:blipFill>
        <p:spPr>
          <a:xfrm>
            <a:off x="960000" y="391813"/>
            <a:ext cx="2861304" cy="408467"/>
          </a:xfrm>
          <a:prstGeom prst="rect">
            <a:avLst/>
          </a:prstGeom>
        </p:spPr>
      </p:pic>
      <p:sp>
        <p:nvSpPr>
          <p:cNvPr id="103492" name="Rectangle 68"/>
          <p:cNvSpPr>
            <a:spLocks noGrp="1" noChangeArrowheads="1"/>
          </p:cNvSpPr>
          <p:nvPr userDrawn="1">
            <p:ph type="ctrTitle" hasCustomPrompt="1"/>
          </p:nvPr>
        </p:nvSpPr>
        <p:spPr>
          <a:xfrm>
            <a:off x="936000" y="1267200"/>
            <a:ext cx="6748800" cy="1000800"/>
          </a:xfrm>
          <a:prstGeom prst="rect">
            <a:avLst/>
          </a:prstGeom>
          <a:noFill/>
        </p:spPr>
        <p:txBody>
          <a:bodyPr lIns="0" tIns="0" rIns="0" bIns="0" anchor="b" anchorCtr="0">
            <a:noAutofit/>
          </a:bodyPr>
          <a:lstStyle>
            <a:lvl1pPr>
              <a:defRPr sz="3200">
                <a:solidFill>
                  <a:schemeClr val="bg1"/>
                </a:solidFill>
                <a:latin typeface="+mj-lt"/>
              </a:defRPr>
            </a:lvl1pPr>
          </a:lstStyle>
          <a:p>
            <a:r>
              <a:rPr lang="da-DK" noProof="0" dirty="0"/>
              <a:t>Master </a:t>
            </a:r>
            <a:r>
              <a:rPr lang="da-DK" noProof="0" dirty="0" err="1"/>
              <a:t>title</a:t>
            </a:r>
            <a:r>
              <a:rPr lang="da-DK" noProof="0" dirty="0"/>
              <a:t> </a:t>
            </a:r>
            <a:r>
              <a:rPr lang="da-DK" noProof="0" dirty="0" err="1"/>
              <a:t>style</a:t>
            </a:r>
            <a:endParaRPr lang="da-DK" noProof="0" dirty="0"/>
          </a:p>
        </p:txBody>
      </p:sp>
      <p:sp>
        <p:nvSpPr>
          <p:cNvPr id="103493" name="Rectangle 69"/>
          <p:cNvSpPr>
            <a:spLocks noGrp="1" noChangeArrowheads="1"/>
          </p:cNvSpPr>
          <p:nvPr userDrawn="1">
            <p:ph type="subTitle" idx="1"/>
          </p:nvPr>
        </p:nvSpPr>
        <p:spPr>
          <a:xfrm>
            <a:off x="936000" y="2350800"/>
            <a:ext cx="6734400" cy="370800"/>
          </a:xfrm>
        </p:spPr>
        <p:txBody>
          <a:bodyPr lIns="0" tIns="0" rIns="0" bIns="0">
            <a:noAutofit/>
          </a:bodyPr>
          <a:lstStyle>
            <a:lvl1pPr algn="l">
              <a:defRPr sz="1800" b="0">
                <a:solidFill>
                  <a:schemeClr val="bg1"/>
                </a:solidFill>
                <a:latin typeface="Arial (Headings)"/>
              </a:defRPr>
            </a:lvl1pPr>
          </a:lstStyle>
          <a:p>
            <a:r>
              <a:rPr lang="da-DK" noProof="0" dirty="0"/>
              <a:t>Klik for at redigere i master</a:t>
            </a:r>
          </a:p>
        </p:txBody>
      </p:sp>
    </p:spTree>
    <p:extLst>
      <p:ext uri="{BB962C8B-B14F-4D97-AF65-F5344CB8AC3E}">
        <p14:creationId xmlns:p14="http://schemas.microsoft.com/office/powerpoint/2010/main" val="86252572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extLst>
              <p:ext uri="{D42A27DB-BD31-4B8C-83A1-F6EECF244321}">
                <p14:modId xmlns:p14="http://schemas.microsoft.com/office/powerpoint/2010/main" val="4091525614"/>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210341"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ktangel 2" hidden="1"/>
          <p:cNvSpPr/>
          <p:nvPr userDrawn="1">
            <p:custDataLst>
              <p:tags r:id="rId3"/>
            </p:custDataLst>
          </p:nvPr>
        </p:nvSpPr>
        <p:spPr bwMode="auto">
          <a:xfrm>
            <a:off x="79348" y="0"/>
            <a:ext cx="65" cy="184666"/>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a-DK" sz="2600" b="1" i="0" u="none" strike="noStrike" cap="none" normalizeH="0" baseline="0" dirty="0">
              <a:ln>
                <a:noFill/>
              </a:ln>
              <a:solidFill>
                <a:schemeClr val="tx1"/>
              </a:solidFill>
              <a:effectLst/>
              <a:latin typeface="Arial"/>
              <a:ea typeface="+mj-ea"/>
              <a:cs typeface="+mj-cs"/>
              <a:sym typeface="Arial"/>
            </a:endParaRPr>
          </a:p>
        </p:txBody>
      </p:sp>
      <p:sp>
        <p:nvSpPr>
          <p:cNvPr id="2" name="Titel 1"/>
          <p:cNvSpPr>
            <a:spLocks noGrp="1"/>
          </p:cNvSpPr>
          <p:nvPr>
            <p:ph type="title"/>
          </p:nvPr>
        </p:nvSpPr>
        <p:spPr>
          <a:xfrm>
            <a:off x="936432"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7" name="Rectangle 6"/>
          <p:cNvSpPr txBox="1">
            <a:spLocks noChangeArrowheads="1"/>
          </p:cNvSpPr>
          <p:nvPr/>
        </p:nvSpPr>
        <p:spPr bwMode="auto">
          <a:xfrm>
            <a:off x="936000" y="6325200"/>
            <a:ext cx="436800" cy="172800"/>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spcBef>
                <a:spcPct val="0"/>
              </a:spcBef>
              <a:defRPr sz="900">
                <a:solidFill>
                  <a:schemeClr val="accent2"/>
                </a:solidFill>
              </a:defRPr>
            </a:lvl1pPr>
          </a:lstStyle>
          <a:p>
            <a:pPr eaLnBrk="0" hangingPunct="0">
              <a:lnSpc>
                <a:spcPct val="100000"/>
              </a:lnSpc>
              <a:defRPr/>
            </a:pPr>
            <a:fld id="{45B4CDD9-FE60-424E-AF4D-6DFB76F42C25}" type="slidenum">
              <a:rPr lang="da-DK" smtClean="0">
                <a:solidFill>
                  <a:srgbClr val="00542E"/>
                </a:solidFill>
                <a:latin typeface="Arial"/>
                <a:sym typeface="Verdana"/>
              </a:rPr>
              <a:pPr eaLnBrk="0" hangingPunct="0">
                <a:lnSpc>
                  <a:spcPct val="100000"/>
                </a:lnSpc>
                <a:defRPr/>
              </a:pPr>
              <a:t>‹nr.›</a:t>
            </a:fld>
            <a:endParaRPr lang="da-DK" dirty="0">
              <a:solidFill>
                <a:srgbClr val="00542E"/>
              </a:solidFill>
              <a:latin typeface="Arial"/>
              <a:sym typeface="Verdana"/>
            </a:endParaRPr>
          </a:p>
        </p:txBody>
      </p:sp>
      <p:sp>
        <p:nvSpPr>
          <p:cNvPr id="4" name="Pladsholder til tekst 3"/>
          <p:cNvSpPr>
            <a:spLocks noGrp="1"/>
          </p:cNvSpPr>
          <p:nvPr>
            <p:ph type="body" sz="quarter" idx="10"/>
          </p:nvPr>
        </p:nvSpPr>
        <p:spPr>
          <a:xfrm>
            <a:off x="935565" y="190889"/>
            <a:ext cx="10320867" cy="184666"/>
          </a:xfrm>
        </p:spPr>
        <p:txBody>
          <a:bodyPr anchor="b">
            <a:spAutoFit/>
          </a:bodyPr>
          <a:lstStyle>
            <a:lvl1pPr>
              <a:defRPr cap="all" baseline="0">
                <a:solidFill>
                  <a:srgbClr val="031D5C"/>
                </a:solidFill>
              </a:defRPr>
            </a:lvl1pPr>
            <a:lvl2pPr>
              <a:defRPr cap="all" baseline="0"/>
            </a:lvl2pPr>
            <a:lvl3pPr>
              <a:defRPr cap="all" baseline="0"/>
            </a:lvl3pPr>
            <a:lvl4pPr>
              <a:defRPr cap="all" baseline="0"/>
            </a:lvl4pPr>
            <a:lvl5pPr>
              <a:defRPr cap="all" baseline="0"/>
            </a:lvl5pPr>
          </a:lstStyle>
          <a:p>
            <a:pPr lvl="0"/>
            <a:r>
              <a:rPr lang="da-DK" dirty="0"/>
              <a:t>Klik for at redigere i master</a:t>
            </a:r>
          </a:p>
        </p:txBody>
      </p:sp>
      <p:pic>
        <p:nvPicPr>
          <p:cNvPr id="8"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66873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extLst>
              <p:ext uri="{D42A27DB-BD31-4B8C-83A1-F6EECF244321}">
                <p14:modId xmlns:p14="http://schemas.microsoft.com/office/powerpoint/2010/main" val="3839428501"/>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211365"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ktangel 2" hidden="1"/>
          <p:cNvSpPr/>
          <p:nvPr userDrawn="1">
            <p:custDataLst>
              <p:tags r:id="rId3"/>
            </p:custDataLst>
          </p:nvPr>
        </p:nvSpPr>
        <p:spPr bwMode="auto">
          <a:xfrm>
            <a:off x="79348" y="0"/>
            <a:ext cx="65" cy="184666"/>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a-DK" sz="2600" b="1" i="0" u="none" strike="noStrike" cap="none" normalizeH="0" baseline="0" dirty="0">
              <a:ln>
                <a:noFill/>
              </a:ln>
              <a:solidFill>
                <a:schemeClr val="tx1"/>
              </a:solidFill>
              <a:effectLst/>
              <a:latin typeface="Arial"/>
              <a:ea typeface="+mj-ea"/>
              <a:cs typeface="+mj-cs"/>
              <a:sym typeface="Arial"/>
            </a:endParaRPr>
          </a:p>
        </p:txBody>
      </p:sp>
      <p:sp>
        <p:nvSpPr>
          <p:cNvPr id="8" name="Rectangle 41"/>
          <p:cNvSpPr>
            <a:spLocks noChangeArrowheads="1"/>
          </p:cNvSpPr>
          <p:nvPr userDrawn="1"/>
        </p:nvSpPr>
        <p:spPr bwMode="auto">
          <a:xfrm>
            <a:off x="240000" y="180000"/>
            <a:ext cx="11712000" cy="6498000"/>
          </a:xfrm>
          <a:prstGeom prst="rect">
            <a:avLst/>
          </a:prstGeom>
          <a:solidFill>
            <a:srgbClr val="EBFAFF"/>
          </a:solidFill>
          <a:ln>
            <a:noFill/>
          </a:ln>
          <a:effectLst/>
        </p:spPr>
        <p:txBody>
          <a:bodyPr wrap="none" lIns="0" tIns="0" rIns="0" bIns="0" anchor="ctr"/>
          <a:lstStyle/>
          <a:p>
            <a:pPr algn="ctr" eaLnBrk="0" hangingPunct="0">
              <a:lnSpc>
                <a:spcPct val="100000"/>
              </a:lnSpc>
              <a:spcBef>
                <a:spcPct val="50000"/>
              </a:spcBef>
            </a:pPr>
            <a:endParaRPr lang="da-DK" sz="1200" dirty="0">
              <a:solidFill>
                <a:srgbClr val="000000"/>
              </a:solidFill>
            </a:endParaRPr>
          </a:p>
        </p:txBody>
      </p:sp>
      <p:sp>
        <p:nvSpPr>
          <p:cNvPr id="2" name="Titel 1"/>
          <p:cNvSpPr>
            <a:spLocks noGrp="1"/>
          </p:cNvSpPr>
          <p:nvPr>
            <p:ph type="title"/>
          </p:nvPr>
        </p:nvSpPr>
        <p:spPr>
          <a:xfrm>
            <a:off x="936000"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7" name="Rectangle 6"/>
          <p:cNvSpPr txBox="1">
            <a:spLocks noChangeArrowheads="1"/>
          </p:cNvSpPr>
          <p:nvPr/>
        </p:nvSpPr>
        <p:spPr bwMode="auto">
          <a:xfrm>
            <a:off x="936000" y="6362700"/>
            <a:ext cx="436800" cy="135300"/>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spcBef>
                <a:spcPct val="0"/>
              </a:spcBef>
              <a:defRPr sz="900">
                <a:solidFill>
                  <a:schemeClr val="accent2"/>
                </a:solidFill>
              </a:defRPr>
            </a:lvl1pPr>
          </a:lstStyle>
          <a:p>
            <a:pPr eaLnBrk="0" hangingPunct="0">
              <a:lnSpc>
                <a:spcPct val="100000"/>
              </a:lnSpc>
              <a:defRPr/>
            </a:pPr>
            <a:fld id="{45B4CDD9-FE60-424E-AF4D-6DFB76F42C25}" type="slidenum">
              <a:rPr lang="da-DK" smtClean="0">
                <a:solidFill>
                  <a:srgbClr val="00542E"/>
                </a:solidFill>
                <a:latin typeface="Arial"/>
                <a:sym typeface="Verdana"/>
              </a:rPr>
              <a:pPr eaLnBrk="0" hangingPunct="0">
                <a:lnSpc>
                  <a:spcPct val="100000"/>
                </a:lnSpc>
                <a:defRPr/>
              </a:pPr>
              <a:t>‹nr.›</a:t>
            </a:fld>
            <a:endParaRPr lang="da-DK" dirty="0">
              <a:solidFill>
                <a:srgbClr val="00542E"/>
              </a:solidFill>
              <a:latin typeface="Arial"/>
              <a:sym typeface="Verdana"/>
            </a:endParaRPr>
          </a:p>
        </p:txBody>
      </p:sp>
      <p:sp>
        <p:nvSpPr>
          <p:cNvPr id="4" name="Pladsholder til tekst 3"/>
          <p:cNvSpPr>
            <a:spLocks noGrp="1"/>
          </p:cNvSpPr>
          <p:nvPr>
            <p:ph type="body" sz="quarter" idx="10"/>
          </p:nvPr>
        </p:nvSpPr>
        <p:spPr>
          <a:xfrm>
            <a:off x="936001" y="190889"/>
            <a:ext cx="10320867" cy="184666"/>
          </a:xfrm>
        </p:spPr>
        <p:txBody>
          <a:bodyPr anchor="b">
            <a:spAutoFit/>
          </a:bodyPr>
          <a:lstStyle>
            <a:lvl1pPr>
              <a:defRPr cap="all" baseline="0">
                <a:solidFill>
                  <a:srgbClr val="031D5C"/>
                </a:solidFill>
              </a:defRPr>
            </a:lvl1pPr>
            <a:lvl2pPr>
              <a:defRPr cap="all" baseline="0">
                <a:solidFill>
                  <a:srgbClr val="031D5C"/>
                </a:solidFill>
              </a:defRPr>
            </a:lvl2pPr>
            <a:lvl3pPr>
              <a:defRPr cap="all" baseline="0">
                <a:solidFill>
                  <a:srgbClr val="031D5C"/>
                </a:solidFill>
              </a:defRPr>
            </a:lvl3pPr>
            <a:lvl4pPr>
              <a:defRPr cap="all" baseline="0">
                <a:solidFill>
                  <a:srgbClr val="031D5C"/>
                </a:solidFill>
              </a:defRPr>
            </a:lvl4pPr>
            <a:lvl5pPr>
              <a:defRPr cap="all" baseline="0">
                <a:solidFill>
                  <a:srgbClr val="031D5C"/>
                </a:solidFill>
              </a:defRPr>
            </a:lvl5pPr>
          </a:lstStyle>
          <a:p>
            <a:pPr lvl="0"/>
            <a:r>
              <a:rPr lang="da-DK" dirty="0"/>
              <a:t>Klik for at redigere i master</a:t>
            </a:r>
          </a:p>
        </p:txBody>
      </p:sp>
      <p:pic>
        <p:nvPicPr>
          <p:cNvPr id="10"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35438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Kun titel">
    <p:spTree>
      <p:nvGrpSpPr>
        <p:cNvPr id="1" name=""/>
        <p:cNvGrpSpPr/>
        <p:nvPr/>
      </p:nvGrpSpPr>
      <p:grpSpPr>
        <a:xfrm>
          <a:off x="0" y="0"/>
          <a:ext cx="0" cy="0"/>
          <a:chOff x="0" y="0"/>
          <a:chExt cx="0" cy="0"/>
        </a:xfrm>
      </p:grpSpPr>
      <p:graphicFrame>
        <p:nvGraphicFramePr>
          <p:cNvPr id="6" name="Objekt 5" hidden="1"/>
          <p:cNvGraphicFramePr>
            <a:graphicFrameLocks/>
          </p:cNvGraphicFramePr>
          <p:nvPr>
            <p:custDataLst>
              <p:tags r:id="rId2"/>
            </p:custDataLst>
            <p:extLst>
              <p:ext uri="{D42A27DB-BD31-4B8C-83A1-F6EECF244321}">
                <p14:modId xmlns:p14="http://schemas.microsoft.com/office/powerpoint/2010/main" val="3574456168"/>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212389" name="think-cell Slide" r:id="rId5" imgW="0" imgH="0" progId="TCLayout.ActiveDocument.1">
                  <p:embed/>
                </p:oleObj>
              </mc:Choice>
              <mc:Fallback>
                <p:oleObj name="think-cell Slide" r:id="rId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ktangel 2" hidden="1"/>
          <p:cNvSpPr/>
          <p:nvPr userDrawn="1">
            <p:custDataLst>
              <p:tags r:id="rId3"/>
            </p:custDataLst>
          </p:nvPr>
        </p:nvSpPr>
        <p:spPr bwMode="auto">
          <a:xfrm>
            <a:off x="79348" y="0"/>
            <a:ext cx="65" cy="184666"/>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a-DK" sz="2600" b="1" i="0" u="none" strike="noStrike" cap="none" normalizeH="0" baseline="0" dirty="0">
              <a:ln>
                <a:noFill/>
              </a:ln>
              <a:solidFill>
                <a:schemeClr val="tx1"/>
              </a:solidFill>
              <a:effectLst/>
              <a:latin typeface="Arial"/>
              <a:ea typeface="+mj-ea"/>
              <a:cs typeface="+mj-cs"/>
              <a:sym typeface="Arial"/>
            </a:endParaRPr>
          </a:p>
        </p:txBody>
      </p:sp>
      <p:sp>
        <p:nvSpPr>
          <p:cNvPr id="10" name="Rectangle 51"/>
          <p:cNvSpPr>
            <a:spLocks noChangeArrowheads="1"/>
          </p:cNvSpPr>
          <p:nvPr userDrawn="1"/>
        </p:nvSpPr>
        <p:spPr bwMode="auto">
          <a:xfrm>
            <a:off x="239184" y="180975"/>
            <a:ext cx="11717867" cy="6496050"/>
          </a:xfrm>
          <a:prstGeom prst="rect">
            <a:avLst/>
          </a:prstGeom>
          <a:solidFill>
            <a:srgbClr val="F9F8E0"/>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0" hangingPunct="0">
              <a:lnSpc>
                <a:spcPct val="100000"/>
              </a:lnSpc>
              <a:spcBef>
                <a:spcPct val="50000"/>
              </a:spcBef>
            </a:pPr>
            <a:endParaRPr lang="da-DK" sz="1200" dirty="0">
              <a:solidFill>
                <a:srgbClr val="000000"/>
              </a:solidFill>
            </a:endParaRPr>
          </a:p>
        </p:txBody>
      </p:sp>
      <p:sp>
        <p:nvSpPr>
          <p:cNvPr id="2" name="Titel 1"/>
          <p:cNvSpPr>
            <a:spLocks noGrp="1"/>
          </p:cNvSpPr>
          <p:nvPr>
            <p:ph type="title"/>
          </p:nvPr>
        </p:nvSpPr>
        <p:spPr>
          <a:xfrm>
            <a:off x="936000" y="540000"/>
            <a:ext cx="10320000" cy="921600"/>
          </a:xfrm>
          <a:prstGeom prst="rect">
            <a:avLst/>
          </a:prstGeom>
        </p:spPr>
        <p:txBody>
          <a:bodyPr lIns="0" tIns="0" rIns="0" bIns="0" anchor="t" anchorCtr="0"/>
          <a:lstStyle>
            <a:lvl1pPr>
              <a:defRPr sz="2600" strike="noStrike" cap="all" baseline="0">
                <a:solidFill>
                  <a:srgbClr val="031D5C"/>
                </a:solidFill>
                <a:latin typeface="+mj-lt"/>
              </a:defRPr>
            </a:lvl1pPr>
          </a:lstStyle>
          <a:p>
            <a:r>
              <a:rPr lang="da-DK" noProof="0" dirty="0"/>
              <a:t>Klik for at redigere i master</a:t>
            </a:r>
          </a:p>
        </p:txBody>
      </p:sp>
      <p:sp>
        <p:nvSpPr>
          <p:cNvPr id="7" name="Rectangle 6"/>
          <p:cNvSpPr txBox="1">
            <a:spLocks noChangeArrowheads="1"/>
          </p:cNvSpPr>
          <p:nvPr/>
        </p:nvSpPr>
        <p:spPr bwMode="auto">
          <a:xfrm>
            <a:off x="936000" y="6362700"/>
            <a:ext cx="436800" cy="135300"/>
          </a:xfrm>
          <a:prstGeom prst="rect">
            <a:avLst/>
          </a:prstGeom>
          <a:noFill/>
          <a:ln w="9525">
            <a:noFill/>
            <a:miter lim="800000"/>
            <a:headEnd/>
            <a:tailEnd/>
          </a:ln>
          <a:effectLst/>
        </p:spPr>
        <p:txBody>
          <a:bodyPr vert="horz" wrap="square" lIns="0" tIns="0" rIns="0" bIns="0" numCol="1" anchor="b" anchorCtr="0" compatLnSpc="1">
            <a:prstTxWarp prst="textNoShape">
              <a:avLst/>
            </a:prstTxWarp>
            <a:noAutofit/>
          </a:bodyPr>
          <a:lstStyle>
            <a:lvl1pPr>
              <a:spcBef>
                <a:spcPct val="0"/>
              </a:spcBef>
              <a:defRPr sz="900">
                <a:solidFill>
                  <a:schemeClr val="accent2"/>
                </a:solidFill>
              </a:defRPr>
            </a:lvl1pPr>
          </a:lstStyle>
          <a:p>
            <a:pPr eaLnBrk="0" hangingPunct="0">
              <a:lnSpc>
                <a:spcPct val="100000"/>
              </a:lnSpc>
              <a:defRPr/>
            </a:pPr>
            <a:fld id="{45B4CDD9-FE60-424E-AF4D-6DFB76F42C25}" type="slidenum">
              <a:rPr lang="da-DK" smtClean="0">
                <a:solidFill>
                  <a:srgbClr val="00542E"/>
                </a:solidFill>
                <a:latin typeface="Arial"/>
                <a:sym typeface="Verdana"/>
              </a:rPr>
              <a:pPr eaLnBrk="0" hangingPunct="0">
                <a:lnSpc>
                  <a:spcPct val="100000"/>
                </a:lnSpc>
                <a:defRPr/>
              </a:pPr>
              <a:t>‹nr.›</a:t>
            </a:fld>
            <a:endParaRPr lang="da-DK" dirty="0">
              <a:solidFill>
                <a:srgbClr val="00542E"/>
              </a:solidFill>
              <a:latin typeface="Arial"/>
              <a:sym typeface="Verdana"/>
            </a:endParaRPr>
          </a:p>
        </p:txBody>
      </p:sp>
      <p:sp>
        <p:nvSpPr>
          <p:cNvPr id="14" name="Pladsholder til tekst 13"/>
          <p:cNvSpPr>
            <a:spLocks noGrp="1"/>
          </p:cNvSpPr>
          <p:nvPr>
            <p:ph type="body" sz="quarter" idx="10"/>
          </p:nvPr>
        </p:nvSpPr>
        <p:spPr>
          <a:xfrm>
            <a:off x="936001" y="190889"/>
            <a:ext cx="10320867" cy="184666"/>
          </a:xfrm>
        </p:spPr>
        <p:txBody>
          <a:bodyPr anchor="b">
            <a:spAutoFit/>
          </a:bodyPr>
          <a:lstStyle>
            <a:lvl1pPr>
              <a:defRPr cap="all" baseline="0">
                <a:solidFill>
                  <a:srgbClr val="031D5C"/>
                </a:solidFill>
              </a:defRPr>
            </a:lvl1pPr>
          </a:lstStyle>
          <a:p>
            <a:pPr lvl="0"/>
            <a:r>
              <a:rPr lang="da-DK" dirty="0"/>
              <a:t>Klik for at redigere i master</a:t>
            </a:r>
          </a:p>
        </p:txBody>
      </p:sp>
      <p:pic>
        <p:nvPicPr>
          <p:cNvPr id="11"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72972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2_Titeldias">
    <p:bg>
      <p:bgPr>
        <a:solidFill>
          <a:schemeClr val="bg1"/>
        </a:solidFill>
        <a:effectLst/>
      </p:bgPr>
    </p:bg>
    <p:spTree>
      <p:nvGrpSpPr>
        <p:cNvPr id="1" name=""/>
        <p:cNvGrpSpPr/>
        <p:nvPr/>
      </p:nvGrpSpPr>
      <p:grpSpPr>
        <a:xfrm>
          <a:off x="0" y="0"/>
          <a:ext cx="0" cy="0"/>
          <a:chOff x="0" y="0"/>
          <a:chExt cx="0" cy="0"/>
        </a:xfrm>
      </p:grpSpPr>
      <p:graphicFrame>
        <p:nvGraphicFramePr>
          <p:cNvPr id="103516" name="Rectangle 92" hidden="1"/>
          <p:cNvGraphicFramePr>
            <a:graphicFrameLocks/>
          </p:cNvGraphicFramePr>
          <p:nvPr>
            <p:custDataLst>
              <p:tags r:id="rId2"/>
            </p:custDataLst>
            <p:extLst>
              <p:ext uri="{D42A27DB-BD31-4B8C-83A1-F6EECF244321}">
                <p14:modId xmlns:p14="http://schemas.microsoft.com/office/powerpoint/2010/main" val="1062453790"/>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213413" name="think-cell Slide" r:id="rId4" imgW="0" imgH="0" progId="TCLayout.ActiveDocument.1">
                  <p:embed/>
                </p:oleObj>
              </mc:Choice>
              <mc:Fallback>
                <p:oleObj name="think-cell Slide" r:id="rId4"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Pladsholder til billede 5"/>
          <p:cNvSpPr>
            <a:spLocks noGrp="1"/>
          </p:cNvSpPr>
          <p:nvPr>
            <p:ph type="pic" sz="quarter" idx="10"/>
          </p:nvPr>
        </p:nvSpPr>
        <p:spPr>
          <a:xfrm>
            <a:off x="240000" y="180000"/>
            <a:ext cx="11711517" cy="6497638"/>
          </a:xfrm>
        </p:spPr>
        <p:txBody>
          <a:bodyPr/>
          <a:lstStyle/>
          <a:p>
            <a:r>
              <a:rPr lang="da-DK" dirty="0"/>
              <a:t>Klik på ikonet for at tilføje et billede</a:t>
            </a:r>
          </a:p>
        </p:txBody>
      </p:sp>
      <p:pic>
        <p:nvPicPr>
          <p:cNvPr id="25" name="Pladsholder til billede 6"/>
          <p:cNvPicPr>
            <a:picLocks noChangeAspect="1"/>
          </p:cNvPicPr>
          <p:nvPr userDrawn="1"/>
        </p:nvPicPr>
        <p:blipFill>
          <a:blip r:embed="rId5">
            <a:extLst>
              <a:ext uri="{28A0092B-C50C-407E-A947-70E740481C1C}">
                <a14:useLocalDpi xmlns:a14="http://schemas.microsoft.com/office/drawing/2010/main" val="0"/>
              </a:ext>
            </a:extLst>
          </a:blip>
          <a:srcRect l="4956" r="4956"/>
          <a:stretch>
            <a:fillRect/>
          </a:stretch>
        </p:blipFill>
        <p:spPr bwMode="auto">
          <a:xfrm>
            <a:off x="240000" y="180000"/>
            <a:ext cx="11712000" cy="6498000"/>
          </a:xfrm>
          <a:prstGeom prst="rect">
            <a:avLst/>
          </a:prstGeom>
          <a:noFill/>
          <a:ln w="9525">
            <a:noFill/>
            <a:miter lim="800000"/>
            <a:headEnd/>
            <a:tailEnd/>
          </a:ln>
          <a:effectLst/>
        </p:spPr>
      </p:pic>
      <p:sp>
        <p:nvSpPr>
          <p:cNvPr id="3" name="Rektangel 2"/>
          <p:cNvSpPr/>
          <p:nvPr userDrawn="1"/>
        </p:nvSpPr>
        <p:spPr bwMode="auto">
          <a:xfrm>
            <a:off x="624004" y="180000"/>
            <a:ext cx="7296151" cy="3060700"/>
          </a:xfrm>
          <a:prstGeom prst="rect">
            <a:avLst/>
          </a:prstGeom>
          <a:solidFill>
            <a:schemeClr val="accent1"/>
          </a:solidFill>
          <a:ln w="12700"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algn="ctr" eaLnBrk="0" hangingPunct="0">
              <a:lnSpc>
                <a:spcPct val="100000"/>
              </a:lnSpc>
              <a:spcBef>
                <a:spcPct val="50000"/>
              </a:spcBef>
            </a:pPr>
            <a:endParaRPr lang="da-DK" sz="1200" dirty="0">
              <a:solidFill>
                <a:srgbClr val="000000"/>
              </a:solidFill>
            </a:endParaRPr>
          </a:p>
        </p:txBody>
      </p:sp>
      <p:pic>
        <p:nvPicPr>
          <p:cNvPr id="2" name="Billede 1"/>
          <p:cNvPicPr>
            <a:picLocks noChangeAspect="1"/>
          </p:cNvPicPr>
          <p:nvPr userDrawn="1"/>
        </p:nvPicPr>
        <p:blipFill>
          <a:blip r:embed="rId6"/>
          <a:stretch>
            <a:fillRect/>
          </a:stretch>
        </p:blipFill>
        <p:spPr>
          <a:xfrm>
            <a:off x="960000" y="391813"/>
            <a:ext cx="2861304" cy="408467"/>
          </a:xfrm>
          <a:prstGeom prst="rect">
            <a:avLst/>
          </a:prstGeom>
        </p:spPr>
      </p:pic>
      <p:sp>
        <p:nvSpPr>
          <p:cNvPr id="18" name="Pladsholder til tekst 17"/>
          <p:cNvSpPr>
            <a:spLocks noGrp="1"/>
          </p:cNvSpPr>
          <p:nvPr>
            <p:ph type="body" sz="quarter" idx="11" hasCustomPrompt="1"/>
          </p:nvPr>
        </p:nvSpPr>
        <p:spPr>
          <a:xfrm>
            <a:off x="624000" y="180000"/>
            <a:ext cx="7296000" cy="3060000"/>
          </a:xfrm>
        </p:spPr>
        <p:txBody>
          <a:bodyPr lIns="241200" rIns="180000" bIns="234000" anchor="b"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Dato</a:t>
            </a:r>
          </a:p>
        </p:txBody>
      </p:sp>
      <p:sp>
        <p:nvSpPr>
          <p:cNvPr id="5" name="Text Placeholder 4"/>
          <p:cNvSpPr>
            <a:spLocks noGrp="1"/>
          </p:cNvSpPr>
          <p:nvPr>
            <p:ph type="body" sz="quarter" idx="12" hasCustomPrompt="1"/>
          </p:nvPr>
        </p:nvSpPr>
        <p:spPr>
          <a:xfrm>
            <a:off x="936000" y="1267200"/>
            <a:ext cx="6748800" cy="1000800"/>
          </a:xfrm>
        </p:spPr>
        <p:txBody>
          <a:bodyPr anchor="b"/>
          <a:lstStyle>
            <a:lvl1pPr>
              <a:defRPr sz="3200" b="1">
                <a:solidFill>
                  <a:schemeClr val="bg1"/>
                </a:solidFill>
              </a:defRPr>
            </a:lvl1pPr>
            <a:lvl2pPr>
              <a:defRPr sz="3200" b="1">
                <a:solidFill>
                  <a:schemeClr val="bg1"/>
                </a:solidFill>
              </a:defRPr>
            </a:lvl2pPr>
            <a:lvl3pPr>
              <a:defRPr sz="3200" b="1">
                <a:solidFill>
                  <a:schemeClr val="bg1"/>
                </a:solidFill>
              </a:defRPr>
            </a:lvl3pPr>
            <a:lvl4pPr>
              <a:defRPr sz="3200" b="1">
                <a:solidFill>
                  <a:schemeClr val="bg1"/>
                </a:solidFill>
              </a:defRPr>
            </a:lvl4pPr>
            <a:lvl5pPr>
              <a:defRPr sz="3200" b="1">
                <a:solidFill>
                  <a:schemeClr val="bg1"/>
                </a:solidFill>
              </a:defRPr>
            </a:lvl5pPr>
          </a:lstStyle>
          <a:p>
            <a:pPr lvl="0"/>
            <a:r>
              <a:rPr lang="en-US" dirty="0" err="1"/>
              <a:t>Klik</a:t>
            </a:r>
            <a:r>
              <a:rPr lang="en-US" dirty="0"/>
              <a:t> for at </a:t>
            </a:r>
            <a:r>
              <a:rPr lang="en-US" dirty="0" err="1"/>
              <a:t>redigere</a:t>
            </a:r>
            <a:r>
              <a:rPr lang="en-US" dirty="0"/>
              <a:t> </a:t>
            </a:r>
            <a:r>
              <a:rPr lang="en-US" dirty="0" err="1"/>
              <a:t>titel</a:t>
            </a:r>
            <a:endParaRPr lang="da-DK" dirty="0"/>
          </a:p>
        </p:txBody>
      </p:sp>
      <p:sp>
        <p:nvSpPr>
          <p:cNvPr id="8" name="Text Placeholder 7"/>
          <p:cNvSpPr>
            <a:spLocks noGrp="1"/>
          </p:cNvSpPr>
          <p:nvPr>
            <p:ph type="body" sz="quarter" idx="13" hasCustomPrompt="1"/>
          </p:nvPr>
        </p:nvSpPr>
        <p:spPr>
          <a:xfrm>
            <a:off x="936000" y="2350800"/>
            <a:ext cx="6734400" cy="370800"/>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err="1"/>
              <a:t>Klik</a:t>
            </a:r>
            <a:r>
              <a:rPr lang="en-US" dirty="0"/>
              <a:t> for at </a:t>
            </a:r>
            <a:r>
              <a:rPr lang="en-US" dirty="0" err="1"/>
              <a:t>redigere</a:t>
            </a:r>
            <a:r>
              <a:rPr lang="en-US" dirty="0"/>
              <a:t> </a:t>
            </a:r>
            <a:r>
              <a:rPr lang="en-US" dirty="0" err="1"/>
              <a:t>tekst</a:t>
            </a:r>
            <a:endParaRPr lang="da-DK" dirty="0"/>
          </a:p>
        </p:txBody>
      </p:sp>
    </p:spTree>
    <p:extLst>
      <p:ext uri="{BB962C8B-B14F-4D97-AF65-F5344CB8AC3E}">
        <p14:creationId xmlns:p14="http://schemas.microsoft.com/office/powerpoint/2010/main" val="244326828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118526141"/>
              </p:ext>
            </p:ext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spid="_x0000_s21443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2119" y="1592"/>
                        <a:ext cx="2116" cy="1587"/>
                      </a:xfrm>
                      <a:prstGeom prst="rect">
                        <a:avLst/>
                      </a:prstGeom>
                    </p:spPr>
                  </p:pic>
                </p:oleObj>
              </mc:Fallback>
            </mc:AlternateContent>
          </a:graphicData>
        </a:graphic>
      </p:graphicFrame>
      <p:sp>
        <p:nvSpPr>
          <p:cNvPr id="14" name="Rektangel 13" hidden="1"/>
          <p:cNvSpPr/>
          <p:nvPr userDrawn="1">
            <p:custDataLst>
              <p:tags r:id="rId3"/>
            </p:custDataLst>
          </p:nvPr>
        </p:nvSpPr>
        <p:spPr bwMode="auto">
          <a:xfrm>
            <a:off x="79348" y="0"/>
            <a:ext cx="65" cy="184666"/>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a-DK" sz="2000" b="1" i="0" u="none" strike="noStrike" cap="none" normalizeH="0" baseline="0" dirty="0">
              <a:ln>
                <a:noFill/>
              </a:ln>
              <a:solidFill>
                <a:schemeClr val="tx1"/>
              </a:solidFill>
              <a:effectLst/>
              <a:latin typeface="Verdana"/>
              <a:ea typeface="+mj-ea"/>
              <a:cs typeface="+mj-cs"/>
              <a:sym typeface="Verdana"/>
            </a:endParaRPr>
          </a:p>
        </p:txBody>
      </p:sp>
      <p:pic>
        <p:nvPicPr>
          <p:cNvPr id="3074"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916650" y="4000214"/>
            <a:ext cx="1768540" cy="686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35568" y="538163"/>
            <a:ext cx="10318751" cy="920750"/>
          </a:xfrm>
          <a:prstGeom prst="rect">
            <a:avLst/>
          </a:prstGeom>
        </p:spPr>
        <p:txBody>
          <a:bodyPr/>
          <a:lstStyle>
            <a:lvl1pPr>
              <a:defRPr cap="all" baseline="0"/>
            </a:lvl1pPr>
          </a:lstStyle>
          <a:p>
            <a:r>
              <a:rPr lang="da-DK"/>
              <a:t>Klik for at redigere i master</a:t>
            </a:r>
            <a:endParaRPr lang="en-GB" dirty="0"/>
          </a:p>
        </p:txBody>
      </p:sp>
      <p:sp>
        <p:nvSpPr>
          <p:cNvPr id="3" name="Content Placeholder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Date Placeholder 3"/>
          <p:cNvSpPr>
            <a:spLocks noGrp="1"/>
          </p:cNvSpPr>
          <p:nvPr>
            <p:ph type="dt" sz="half" idx="10"/>
          </p:nvPr>
        </p:nvSpPr>
        <p:spPr>
          <a:xfrm>
            <a:off x="935567" y="6686569"/>
            <a:ext cx="2844800" cy="144463"/>
          </a:xfrm>
          <a:prstGeom prst="rect">
            <a:avLst/>
          </a:prstGeom>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a:xfrm>
            <a:off x="1371607" y="6320702"/>
            <a:ext cx="5058833" cy="354776"/>
          </a:xfrm>
          <a:prstGeom prst="rect">
            <a:avLst/>
          </a:prstGeom>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a:xfrm>
            <a:off x="936893" y="6323877"/>
            <a:ext cx="373027" cy="171450"/>
          </a:xfrm>
          <a:prstGeom prst="rect">
            <a:avLst/>
          </a:prstGeom>
        </p:spPr>
        <p:txBody>
          <a:bodyPr/>
          <a:lstStyle>
            <a:lvl1pPr>
              <a:defRPr/>
            </a:lvl1pPr>
          </a:lstStyle>
          <a:p>
            <a:fld id="{0B6ECE14-DE6A-47DB-A2E9-53D91F6F3E38}" type="slidenum">
              <a:rPr lang="en-GB" smtClean="0">
                <a:solidFill>
                  <a:srgbClr val="000000"/>
                </a:solidFill>
              </a:rPr>
              <a:pPr/>
              <a:t>‹nr.›</a:t>
            </a:fld>
            <a:endParaRPr lang="en-GB" dirty="0">
              <a:solidFill>
                <a:srgbClr val="000000"/>
              </a:solidFill>
            </a:endParaRPr>
          </a:p>
        </p:txBody>
      </p:sp>
      <p:sp>
        <p:nvSpPr>
          <p:cNvPr id="8" name="TextBox 17"/>
          <p:cNvSpPr txBox="1">
            <a:spLocks noChangeArrowheads="1"/>
          </p:cNvSpPr>
          <p:nvPr userDrawn="1"/>
        </p:nvSpPr>
        <p:spPr bwMode="auto">
          <a:xfrm>
            <a:off x="-2388760" y="1455601"/>
            <a:ext cx="2244827" cy="119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900" b="1" noProof="1">
                <a:solidFill>
                  <a:srgbClr val="000000">
                    <a:lumMod val="65000"/>
                    <a:lumOff val="35000"/>
                  </a:srgbClr>
                </a:solidFill>
                <a:cs typeface="Arial" charset="0"/>
              </a:rPr>
              <a:t>Tekst starter uden punktopstilling</a:t>
            </a:r>
            <a:br>
              <a:rPr lang="en-GB" sz="900" b="1" noProof="1">
                <a:solidFill>
                  <a:srgbClr val="000000">
                    <a:lumMod val="65000"/>
                    <a:lumOff val="35000"/>
                  </a:srgbClr>
                </a:solidFill>
                <a:cs typeface="Arial" charset="0"/>
              </a:rPr>
            </a:br>
            <a:r>
              <a:rPr lang="en-GB" sz="900" noProof="1">
                <a:solidFill>
                  <a:srgbClr val="000000">
                    <a:lumMod val="65000"/>
                    <a:lumOff val="35000"/>
                  </a:srgbClr>
                </a:solidFill>
                <a:cs typeface="Arial" charset="0"/>
              </a:rPr>
              <a:t>For at få punktopstilling på teksten (flere niveauer findes) brug forøg listeniveau</a:t>
            </a:r>
          </a:p>
          <a:p>
            <a:pPr algn="r" eaLnBrk="1" hangingPunct="1"/>
            <a:endParaRPr lang="en-GB" sz="900" noProof="1">
              <a:solidFill>
                <a:srgbClr val="000000">
                  <a:lumMod val="65000"/>
                  <a:lumOff val="35000"/>
                </a:srgbClr>
              </a:solidFill>
              <a:cs typeface="Arial" charset="0"/>
            </a:endParaRPr>
          </a:p>
          <a:p>
            <a:pPr algn="r" eaLnBrk="1" hangingPunct="1"/>
            <a:r>
              <a:rPr lang="en-GB" sz="900" noProof="1">
                <a:solidFill>
                  <a:srgbClr val="000000">
                    <a:lumMod val="65000"/>
                    <a:lumOff val="35000"/>
                  </a:srgbClr>
                </a:solidFill>
                <a:cs typeface="Arial" charset="0"/>
              </a:rPr>
              <a:t>For at få venstrestillet tekst </a:t>
            </a:r>
            <a:br>
              <a:rPr lang="en-GB" sz="900" noProof="1">
                <a:solidFill>
                  <a:srgbClr val="000000">
                    <a:lumMod val="65000"/>
                    <a:lumOff val="35000"/>
                  </a:srgbClr>
                </a:solidFill>
                <a:cs typeface="Arial" charset="0"/>
              </a:rPr>
            </a:br>
            <a:r>
              <a:rPr lang="en-GB" sz="900" noProof="1">
                <a:solidFill>
                  <a:srgbClr val="000000">
                    <a:lumMod val="65000"/>
                    <a:lumOff val="35000"/>
                  </a:srgbClr>
                </a:solidFill>
                <a:cs typeface="Arial" charset="0"/>
              </a:rPr>
              <a:t>uden punktopstilling, brug formindsk listeniveau</a:t>
            </a:r>
          </a:p>
        </p:txBody>
      </p:sp>
      <p:pic>
        <p:nvPicPr>
          <p:cNvPr id="9"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56413" y="2232706"/>
            <a:ext cx="6096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userDrawn="1"/>
        </p:nvSpPr>
        <p:spPr>
          <a:xfrm>
            <a:off x="-451613" y="2232725"/>
            <a:ext cx="285953"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en-GB" sz="2400" dirty="0">
              <a:solidFill>
                <a:srgbClr val="FFFFFF"/>
              </a:solidFill>
            </a:endParaRPr>
          </a:p>
        </p:txBody>
      </p:sp>
      <p:pic>
        <p:nvPicPr>
          <p:cNvPr id="11" name="Picture 3"/>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a:stretch/>
        </p:blipFill>
        <p:spPr bwMode="auto">
          <a:xfrm>
            <a:off x="-728133" y="2971023"/>
            <a:ext cx="58420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userDrawn="1"/>
        </p:nvSpPr>
        <p:spPr>
          <a:xfrm>
            <a:off x="-436033" y="2971023"/>
            <a:ext cx="292100"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en-GB" sz="2400" dirty="0">
              <a:solidFill>
                <a:srgbClr val="FFFFFF"/>
              </a:solidFill>
            </a:endParaRPr>
          </a:p>
        </p:txBody>
      </p:sp>
      <p:sp>
        <p:nvSpPr>
          <p:cNvPr id="13" name="Rounded Rectangle 12"/>
          <p:cNvSpPr/>
          <p:nvPr userDrawn="1"/>
        </p:nvSpPr>
        <p:spPr>
          <a:xfrm>
            <a:off x="-721985" y="2973597"/>
            <a:ext cx="285953"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en-GB" sz="2400" dirty="0">
              <a:solidFill>
                <a:srgbClr val="FFFFFF"/>
              </a:solidFill>
            </a:endParaRPr>
          </a:p>
        </p:txBody>
      </p:sp>
      <p:sp>
        <p:nvSpPr>
          <p:cNvPr id="15" name="TextBox 17"/>
          <p:cNvSpPr txBox="1">
            <a:spLocks noChangeArrowheads="1"/>
          </p:cNvSpPr>
          <p:nvPr userDrawn="1"/>
        </p:nvSpPr>
        <p:spPr bwMode="auto">
          <a:xfrm>
            <a:off x="-2832100" y="4725163"/>
            <a:ext cx="268816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0000"/>
              </a:lnSpc>
            </a:pPr>
            <a:r>
              <a:rPr lang="en-GB" sz="900" b="1" noProof="1">
                <a:solidFill>
                  <a:srgbClr val="000000">
                    <a:lumMod val="65000"/>
                    <a:lumOff val="35000"/>
                  </a:srgbClr>
                </a:solidFill>
              </a:rPr>
              <a:t>Skift til blå baggrund</a:t>
            </a:r>
          </a:p>
          <a:p>
            <a:pPr algn="r">
              <a:lnSpc>
                <a:spcPct val="100000"/>
              </a:lnSpc>
            </a:pPr>
            <a:r>
              <a:rPr lang="en-GB" sz="900" noProof="1">
                <a:solidFill>
                  <a:srgbClr val="000000">
                    <a:lumMod val="65000"/>
                    <a:lumOff val="35000"/>
                  </a:srgbClr>
                </a:solidFill>
              </a:rPr>
              <a:t>1. Vælg ’Design’ i top menuen</a:t>
            </a:r>
          </a:p>
          <a:p>
            <a:pPr algn="r">
              <a:lnSpc>
                <a:spcPct val="100000"/>
              </a:lnSpc>
            </a:pPr>
            <a:r>
              <a:rPr lang="en-GB" sz="900" noProof="1">
                <a:solidFill>
                  <a:srgbClr val="000000">
                    <a:lumMod val="65000"/>
                    <a:lumOff val="35000"/>
                  </a:srgbClr>
                </a:solidFill>
              </a:rPr>
              <a:t>2. Højre klik på </a:t>
            </a:r>
            <a:br>
              <a:rPr lang="en-GB" sz="900" noProof="1">
                <a:solidFill>
                  <a:srgbClr val="000000">
                    <a:lumMod val="65000"/>
                    <a:lumOff val="35000"/>
                  </a:srgbClr>
                </a:solidFill>
              </a:rPr>
            </a:br>
            <a:r>
              <a:rPr lang="en-GB" sz="900" noProof="1">
                <a:solidFill>
                  <a:srgbClr val="000000">
                    <a:lumMod val="65000"/>
                    <a:lumOff val="35000"/>
                  </a:srgbClr>
                </a:solidFill>
              </a:rPr>
              <a:t>‘Blank blå’</a:t>
            </a:r>
          </a:p>
          <a:p>
            <a:pPr algn="r">
              <a:lnSpc>
                <a:spcPct val="100000"/>
              </a:lnSpc>
            </a:pPr>
            <a:r>
              <a:rPr lang="en-GB" sz="900" noProof="1">
                <a:solidFill>
                  <a:srgbClr val="000000">
                    <a:lumMod val="65000"/>
                    <a:lumOff val="35000"/>
                  </a:srgbClr>
                </a:solidFill>
              </a:rPr>
              <a:t>3. Vælg ’Applicér på valgte dias</a:t>
            </a:r>
          </a:p>
        </p:txBody>
      </p:sp>
      <p:sp>
        <p:nvSpPr>
          <p:cNvPr id="19" name="Rounded Rectangle 18"/>
          <p:cNvSpPr/>
          <p:nvPr userDrawn="1"/>
        </p:nvSpPr>
        <p:spPr>
          <a:xfrm>
            <a:off x="-728134" y="3985308"/>
            <a:ext cx="588732"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en-GB" sz="2400" dirty="0">
              <a:solidFill>
                <a:srgbClr val="FFFFFF"/>
              </a:solidFill>
            </a:endParaRPr>
          </a:p>
        </p:txBody>
      </p:sp>
      <p:sp>
        <p:nvSpPr>
          <p:cNvPr id="20" name="Rounded Rectangle 19"/>
          <p:cNvSpPr/>
          <p:nvPr userDrawn="1"/>
        </p:nvSpPr>
        <p:spPr>
          <a:xfrm>
            <a:off x="-1125416" y="4228809"/>
            <a:ext cx="719167" cy="423564"/>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en-GB" sz="2400" dirty="0">
              <a:solidFill>
                <a:srgbClr val="FFFFFF"/>
              </a:solidFill>
            </a:endParaRPr>
          </a:p>
        </p:txBody>
      </p:sp>
    </p:spTree>
    <p:extLst>
      <p:ext uri="{BB962C8B-B14F-4D97-AF65-F5344CB8AC3E}">
        <p14:creationId xmlns:p14="http://schemas.microsoft.com/office/powerpoint/2010/main" val="23132747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240000" y="180000"/>
            <a:ext cx="11712000" cy="6498000"/>
          </a:xfrm>
          <a:solidFill>
            <a:srgbClr val="7CC4AC"/>
          </a:solidFill>
        </p:spPr>
        <p:txBody>
          <a:bodyPr tIns="936000" anchor="ctr" anchorCtr="0"/>
          <a:lstStyle>
            <a:lvl1pPr algn="ctr">
              <a:defRPr sz="1400" b="0"/>
            </a:lvl1pPr>
          </a:lstStyle>
          <a:p>
            <a:r>
              <a:rPr lang="en-US" noProof="1"/>
              <a:t>Klik her og indsæt billede via Vælg billeder- eller Rediger-knappen.</a:t>
            </a:r>
          </a:p>
        </p:txBody>
      </p:sp>
      <p:sp>
        <p:nvSpPr>
          <p:cNvPr id="18" name="Text Placeholder 3"/>
          <p:cNvSpPr>
            <a:spLocks noGrp="1"/>
          </p:cNvSpPr>
          <p:nvPr>
            <p:ph type="body" sz="quarter" idx="11" hasCustomPrompt="1"/>
          </p:nvPr>
        </p:nvSpPr>
        <p:spPr>
          <a:xfrm>
            <a:off x="624000" y="180000"/>
            <a:ext cx="7296000" cy="3060000"/>
          </a:xfrm>
          <a:blipFill>
            <a:blip r:embed="rId2"/>
            <a:stretch>
              <a:fillRect/>
            </a:stretch>
          </a:blipFill>
        </p:spPr>
        <p:txBody>
          <a:bodyPr lIns="241200" rIns="180000" bIns="234000" anchor="b" anchorCtr="0"/>
          <a:lstStyle>
            <a:lvl1pPr>
              <a:defRPr sz="1200" b="0">
                <a:solidFill>
                  <a:schemeClr val="bg1"/>
                </a:solidFill>
              </a:defRPr>
            </a:lvl1pPr>
          </a:lstStyle>
          <a:p>
            <a:pPr lvl="0"/>
            <a:r>
              <a:rPr lang="da-DK" noProof="0" dirty="0"/>
              <a:t>Måned og år</a:t>
            </a:r>
          </a:p>
        </p:txBody>
      </p:sp>
      <p:sp>
        <p:nvSpPr>
          <p:cNvPr id="13" name="Text Placeholder 8"/>
          <p:cNvSpPr>
            <a:spLocks noGrp="1"/>
          </p:cNvSpPr>
          <p:nvPr>
            <p:ph type="body" sz="quarter" idx="15" hasCustomPrompt="1"/>
          </p:nvPr>
        </p:nvSpPr>
        <p:spPr>
          <a:xfrm>
            <a:off x="960000" y="391812"/>
            <a:ext cx="2860800" cy="406800"/>
          </a:xfrm>
          <a:blipFill>
            <a:blip r:embed="rId3"/>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5" name="Title 1"/>
          <p:cNvSpPr>
            <a:spLocks noGrp="1" noChangeAspect="1"/>
          </p:cNvSpPr>
          <p:nvPr>
            <p:ph type="title" hasCustomPrompt="1"/>
          </p:nvPr>
        </p:nvSpPr>
        <p:spPr>
          <a:xfrm>
            <a:off x="935565" y="1267199"/>
            <a:ext cx="6748800" cy="999186"/>
          </a:xfrm>
          <a:prstGeom prst="rect">
            <a:avLst/>
          </a:prstGeom>
        </p:spPr>
        <p:txBody>
          <a:bodyPr anchor="b" anchorCtr="0">
            <a:normAutofit/>
          </a:bodyPr>
          <a:lstStyle>
            <a:lvl1pPr>
              <a:lnSpc>
                <a:spcPct val="90000"/>
              </a:lnSpc>
              <a:defRPr sz="3200" cap="none" baseline="0">
                <a:solidFill>
                  <a:schemeClr val="bg1"/>
                </a:solidFill>
              </a:defRPr>
            </a:lvl1pPr>
          </a:lstStyle>
          <a:p>
            <a:r>
              <a:rPr lang="da-DK" dirty="0"/>
              <a:t>Indsæt titel i maksimalt to linjer</a:t>
            </a:r>
          </a:p>
        </p:txBody>
      </p:sp>
      <p:sp>
        <p:nvSpPr>
          <p:cNvPr id="6147" name="Subtitle 2"/>
          <p:cNvSpPr>
            <a:spLocks noGrp="1" noChangeArrowheads="1"/>
          </p:cNvSpPr>
          <p:nvPr>
            <p:ph type="subTitle" idx="1" hasCustomPrompt="1"/>
          </p:nvPr>
        </p:nvSpPr>
        <p:spPr>
          <a:xfrm>
            <a:off x="935571" y="2348881"/>
            <a:ext cx="6735233" cy="370800"/>
          </a:xfrm>
        </p:spPr>
        <p:txBody>
          <a:bodyPr/>
          <a:lstStyle>
            <a:lvl1pPr>
              <a:lnSpc>
                <a:spcPct val="100000"/>
              </a:lnSpc>
              <a:defRPr sz="1800" b="0">
                <a:solidFill>
                  <a:schemeClr val="bg1"/>
                </a:solidFill>
              </a:defRPr>
            </a:lvl1pPr>
          </a:lstStyle>
          <a:p>
            <a:pPr lvl="0"/>
            <a:r>
              <a:rPr lang="da-DK" noProof="0" dirty="0"/>
              <a:t>Indsæt undertitel i maksimalt én linje</a:t>
            </a:r>
          </a:p>
        </p:txBody>
      </p:sp>
      <p:sp>
        <p:nvSpPr>
          <p:cNvPr id="6150" name="Rectangle 6" hidden="1"/>
          <p:cNvSpPr>
            <a:spLocks noGrp="1" noChangeArrowheads="1"/>
          </p:cNvSpPr>
          <p:nvPr>
            <p:ph type="sldNum" sz="quarter" idx="4"/>
          </p:nvPr>
        </p:nvSpPr>
        <p:spPr>
          <a:xfrm>
            <a:off x="6121413" y="6632299"/>
            <a:ext cx="309033" cy="45719"/>
          </a:xfrm>
          <a:prstGeom prst="rect">
            <a:avLst/>
          </a:prstGeom>
          <a:noFill/>
        </p:spPr>
        <p:txBody>
          <a:bodyPr/>
          <a:lstStyle>
            <a:lvl1pPr algn="l">
              <a:defRPr sz="100">
                <a:solidFill>
                  <a:schemeClr val="tx2"/>
                </a:solidFill>
              </a:defRPr>
            </a:lvl1pPr>
          </a:lstStyle>
          <a:p>
            <a:endParaRPr lang="da-DK" dirty="0">
              <a:solidFill>
                <a:srgbClr val="797100"/>
              </a:solidFill>
            </a:endParaRPr>
          </a:p>
        </p:txBody>
      </p:sp>
      <p:sp>
        <p:nvSpPr>
          <p:cNvPr id="17" name="AutoShape 4"/>
          <p:cNvSpPr>
            <a:spLocks/>
          </p:cNvSpPr>
          <p:nvPr/>
        </p:nvSpPr>
        <p:spPr bwMode="gray">
          <a:xfrm>
            <a:off x="-2611967" y="180974"/>
            <a:ext cx="2495549" cy="969496"/>
          </a:xfrm>
          <a:prstGeom prst="rect">
            <a:avLst/>
          </a:prstGeom>
          <a:noFill/>
          <a:ln w="12700" algn="ctr">
            <a:noFill/>
            <a:miter lim="800000"/>
            <a:headEnd/>
            <a:tailEnd/>
          </a:ln>
          <a:effectLst/>
        </p:spPr>
        <p:txBody>
          <a:bodyPr lIns="0" tIns="0" rIns="0" bIns="0">
            <a:spAutoFit/>
          </a:bodyPr>
          <a:lstStyle/>
          <a:p>
            <a:pPr algn="r" defTabSz="457200">
              <a:lnSpc>
                <a:spcPct val="100000"/>
              </a:lnSpc>
              <a:spcBef>
                <a:spcPct val="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lnSpc>
                <a:spcPct val="100000"/>
              </a:lnSpc>
              <a:spcBef>
                <a:spcPct val="0"/>
              </a:spcBef>
              <a:tabLst>
                <a:tab pos="177800" algn="l"/>
              </a:tabLst>
            </a:pPr>
            <a:r>
              <a:rPr lang="da-DK" sz="900" noProof="1">
                <a:solidFill>
                  <a:srgbClr val="000000">
                    <a:lumMod val="65000"/>
                    <a:lumOff val="35000"/>
                  </a:srgbClr>
                </a:solidFill>
                <a:cs typeface="Arial" charset="0"/>
              </a:rPr>
              <a:t>1.	</a:t>
            </a:r>
            <a:r>
              <a:rPr lang="da-DK" sz="900" noProof="1">
                <a:solidFill>
                  <a:srgbClr val="000000">
                    <a:lumMod val="65000"/>
                    <a:lumOff val="35000"/>
                  </a:srgbClr>
                </a:solidFill>
              </a:rPr>
              <a:t>Højre klik på den aktuelle side og vælg </a:t>
            </a:r>
            <a:r>
              <a:rPr lang="da-DK" sz="900" noProof="1">
                <a:solidFill>
                  <a:srgbClr val="000000">
                    <a:lumMod val="65000"/>
                    <a:lumOff val="35000"/>
                  </a:srgbClr>
                </a:solidFill>
                <a:cs typeface="Arial" charset="0"/>
              </a:rPr>
              <a:t>’gitter og hjælpelinjer’</a:t>
            </a:r>
          </a:p>
          <a:p>
            <a:pPr algn="r" defTabSz="457200">
              <a:lnSpc>
                <a:spcPct val="100000"/>
              </a:lnSpc>
              <a:spcBef>
                <a:spcPct val="0"/>
              </a:spcBef>
              <a:tabLst>
                <a:tab pos="177800" algn="l"/>
              </a:tabLst>
            </a:pPr>
            <a:r>
              <a:rPr lang="da-DK" sz="900" noProof="1">
                <a:solidFill>
                  <a:srgbClr val="000000">
                    <a:lumMod val="65000"/>
                    <a:lumOff val="35000"/>
                  </a:srgbClr>
                </a:solidFill>
                <a:cs typeface="Arial" charset="0"/>
              </a:rPr>
              <a:t>2. 	</a:t>
            </a:r>
            <a:r>
              <a:rPr lang="da-DK" sz="900" noProof="1">
                <a:solidFill>
                  <a:srgbClr val="000000">
                    <a:lumMod val="65000"/>
                    <a:lumOff val="35000"/>
                  </a:srgbClr>
                </a:solidFill>
              </a:rPr>
              <a:t>Sæt kryds ved ’Vis’ tegnehjælpelinjer på skærmen</a:t>
            </a:r>
          </a:p>
          <a:p>
            <a:pPr algn="r" defTabSz="457200">
              <a:lnSpc>
                <a:spcPct val="100000"/>
              </a:lnSpc>
              <a:spcBef>
                <a:spcPct val="0"/>
              </a:spcBef>
              <a:buFontTx/>
              <a:buAutoNum type="arabicPeriod" startAt="3"/>
              <a:tabLst>
                <a:tab pos="177800" algn="l"/>
              </a:tabLst>
            </a:pPr>
            <a:r>
              <a:rPr lang="da-DK" sz="900" noProof="1">
                <a:solidFill>
                  <a:srgbClr val="000000">
                    <a:lumMod val="65000"/>
                    <a:lumOff val="35000"/>
                  </a:srgbClr>
                </a:solidFill>
                <a:cs typeface="Arial" charset="0"/>
              </a:rPr>
              <a:t> Vælg “OK”</a:t>
            </a:r>
          </a:p>
        </p:txBody>
      </p:sp>
      <p:sp>
        <p:nvSpPr>
          <p:cNvPr id="15" name="AutoShape 4"/>
          <p:cNvSpPr>
            <a:spLocks/>
          </p:cNvSpPr>
          <p:nvPr userDrawn="1"/>
        </p:nvSpPr>
        <p:spPr bwMode="gray">
          <a:xfrm>
            <a:off x="-2651488" y="3184502"/>
            <a:ext cx="2495549" cy="415498"/>
          </a:xfrm>
          <a:prstGeom prst="rect">
            <a:avLst/>
          </a:prstGeom>
          <a:noFill/>
          <a:ln w="12700" algn="ctr">
            <a:noFill/>
            <a:miter lim="800000"/>
            <a:headEnd/>
            <a:tailEnd/>
          </a:ln>
          <a:effectLst/>
        </p:spPr>
        <p:txBody>
          <a:bodyPr lIns="0" tIns="0" rIns="0" bIns="0">
            <a:spAutoFit/>
          </a:bodyPr>
          <a:lstStyle/>
          <a:p>
            <a:pPr algn="r" defTabSz="457200">
              <a:lnSpc>
                <a:spcPct val="100000"/>
              </a:lnSpc>
              <a:spcBef>
                <a:spcPct val="0"/>
              </a:spcBef>
              <a:tabLst>
                <a:tab pos="177800" algn="l"/>
              </a:tabLst>
            </a:pPr>
            <a:r>
              <a:rPr lang="da-DK" sz="900" b="1" noProof="1">
                <a:solidFill>
                  <a:srgbClr val="000000">
                    <a:lumMod val="65000"/>
                    <a:lumOff val="35000"/>
                  </a:srgbClr>
                </a:solidFill>
                <a:cs typeface="Arial" charset="0"/>
              </a:rPr>
              <a:t>Indsæt dato</a:t>
            </a:r>
          </a:p>
          <a:p>
            <a:pPr algn="r" defTabSz="457200">
              <a:lnSpc>
                <a:spcPct val="100000"/>
              </a:lnSpc>
              <a:spcBef>
                <a:spcPct val="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 Februar 2015</a:t>
            </a:r>
            <a:endParaRPr lang="da-DK" sz="900" noProof="1">
              <a:solidFill>
                <a:srgbClr val="000000">
                  <a:lumMod val="65000"/>
                  <a:lumOff val="35000"/>
                </a:srgbClr>
              </a:solidFill>
              <a:cs typeface="Arial" charset="0"/>
            </a:endParaRPr>
          </a:p>
        </p:txBody>
      </p:sp>
    </p:spTree>
    <p:extLst>
      <p:ext uri="{BB962C8B-B14F-4D97-AF65-F5344CB8AC3E}">
        <p14:creationId xmlns:p14="http://schemas.microsoft.com/office/powerpoint/2010/main" val="589988086"/>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92" y="180974"/>
            <a:ext cx="11828463"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7" y="1296563"/>
            <a:ext cx="4967739"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74"/>
            <a:ext cx="2495549" cy="525721"/>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Indsæt dato</a:t>
            </a:r>
          </a:p>
          <a:p>
            <a:pPr algn="r" defTabSz="457200">
              <a:spcBef>
                <a:spcPts val="600"/>
              </a:spcBef>
              <a:tabLst>
                <a:tab pos="177800" algn="l"/>
              </a:tabLst>
            </a:pPr>
            <a:r>
              <a:rPr lang="da-DK" sz="900" noProof="1">
                <a:solidFill>
                  <a:srgbClr val="000000">
                    <a:lumMod val="65000"/>
                    <a:lumOff val="35000"/>
                  </a:srgbClr>
                </a:solidFill>
                <a:cs typeface="Arial" charset="0"/>
              </a:rPr>
              <a:t>Indsæt f.eks.</a:t>
            </a:r>
            <a:br>
              <a:rPr lang="da-DK" sz="900" noProof="1">
                <a:solidFill>
                  <a:srgbClr val="000000">
                    <a:lumMod val="65000"/>
                    <a:lumOff val="35000"/>
                  </a:srgbClr>
                </a:solidFill>
                <a:cs typeface="Arial" charset="0"/>
              </a:rPr>
            </a:br>
            <a:r>
              <a:rPr lang="da-DK" sz="900" b="1" noProof="1">
                <a:solidFill>
                  <a:srgbClr val="000000">
                    <a:lumMod val="65000"/>
                    <a:lumOff val="35000"/>
                  </a:srgbClr>
                </a:solidFill>
                <a:cs typeface="Arial" charset="0"/>
              </a:rPr>
              <a:t>September 2017</a:t>
            </a:r>
            <a:endParaRPr lang="da-DK" sz="900" noProof="1">
              <a:solidFill>
                <a:srgbClr val="000000">
                  <a:lumMod val="65000"/>
                  <a:lumOff val="35000"/>
                </a:srgbClr>
              </a:solidFill>
              <a:cs typeface="Arial" charset="0"/>
            </a:endParaRPr>
          </a:p>
        </p:txBody>
      </p:sp>
      <p:sp>
        <p:nvSpPr>
          <p:cNvPr id="14" name="Logo hvid"/>
          <p:cNvSpPr>
            <a:spLocks noGrp="1"/>
          </p:cNvSpPr>
          <p:nvPr>
            <p:ph type="body" sz="quarter" idx="14" hasCustomPrompt="1"/>
          </p:nvPr>
        </p:nvSpPr>
        <p:spPr>
          <a:xfrm>
            <a:off x="719572" y="415184"/>
            <a:ext cx="21456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6" y="180974"/>
            <a:ext cx="1871663" cy="1277979"/>
          </a:xfrm>
          <a:prstGeom prst="rect">
            <a:avLst/>
          </a:prstGeom>
          <a:noFill/>
          <a:ln w="12700" algn="ctr">
            <a:noFill/>
            <a:miter lim="800000"/>
            <a:headEnd/>
            <a:tailEnd/>
          </a:ln>
          <a:effectLst/>
        </p:spPr>
        <p:txBody>
          <a:bodyPr lIns="0" tIns="0" rIns="0" bIns="0">
            <a:spAutoFit/>
          </a:bodyPr>
          <a:lstStyle/>
          <a:p>
            <a:pPr algn="r" defTabSz="457200">
              <a:spcBef>
                <a:spcPts val="600"/>
              </a:spcBef>
              <a:tabLst>
                <a:tab pos="177800" algn="l"/>
              </a:tabLst>
            </a:pPr>
            <a:r>
              <a:rPr lang="da-DK" sz="900" b="1" noProof="1">
                <a:solidFill>
                  <a:srgbClr val="000000">
                    <a:lumMod val="65000"/>
                    <a:lumOff val="35000"/>
                  </a:srgbClr>
                </a:solidFill>
                <a:cs typeface="Arial" charset="0"/>
              </a:rPr>
              <a:t>Vis hjælpelinjer som er en hjælp ved placering af billeder</a:t>
            </a:r>
          </a:p>
          <a:p>
            <a:pPr algn="r" defTabSz="457200">
              <a:spcBef>
                <a:spcPts val="600"/>
              </a:spcBef>
              <a:tabLst>
                <a:tab pos="177800" algn="l"/>
              </a:tabLst>
            </a:pPr>
            <a:r>
              <a:rPr lang="da-DK" sz="900" b="1" noProof="1">
                <a:solidFill>
                  <a:srgbClr val="000000">
                    <a:lumMod val="65000"/>
                    <a:lumOff val="35000"/>
                  </a:srgbClr>
                </a:solidFill>
                <a:cs typeface="Arial" charset="0"/>
              </a:rPr>
              <a:t>1.</a:t>
            </a:r>
            <a:r>
              <a:rPr lang="da-DK" sz="900" noProof="1">
                <a:solidFill>
                  <a:srgbClr val="000000">
                    <a:lumMod val="65000"/>
                    <a:lumOff val="35000"/>
                  </a:srgbClr>
                </a:solidFill>
              </a:rPr>
              <a:t>Højre klik på den aktuelle side og vælg </a:t>
            </a:r>
            <a:r>
              <a:rPr lang="da-DK" sz="900" b="1" noProof="1">
                <a:solidFill>
                  <a:srgbClr val="000000">
                    <a:lumMod val="65000"/>
                    <a:lumOff val="35000"/>
                  </a:srgbClr>
                </a:solidFill>
                <a:cs typeface="Arial" charset="0"/>
              </a:rPr>
              <a:t>gitter og hjælpelinjer</a:t>
            </a:r>
            <a:endParaRPr lang="da-DK" sz="900" noProof="1">
              <a:solidFill>
                <a:srgbClr val="000000">
                  <a:lumMod val="65000"/>
                  <a:lumOff val="35000"/>
                </a:srgbClr>
              </a:solidFill>
              <a:cs typeface="Arial" charset="0"/>
            </a:endParaRPr>
          </a:p>
          <a:p>
            <a:pPr algn="r" defTabSz="457200">
              <a:spcBef>
                <a:spcPts val="600"/>
              </a:spcBef>
              <a:tabLst>
                <a:tab pos="177800" algn="l"/>
              </a:tabLst>
            </a:pPr>
            <a:r>
              <a:rPr lang="da-DK" sz="900" b="1" noProof="1">
                <a:solidFill>
                  <a:srgbClr val="000000">
                    <a:lumMod val="65000"/>
                    <a:lumOff val="35000"/>
                  </a:srgbClr>
                </a:solidFill>
                <a:cs typeface="Arial" charset="0"/>
              </a:rPr>
              <a:t>2. </a:t>
            </a:r>
            <a:r>
              <a:rPr lang="da-DK" sz="900" noProof="1">
                <a:solidFill>
                  <a:srgbClr val="000000">
                    <a:lumMod val="65000"/>
                    <a:lumOff val="35000"/>
                  </a:srgbClr>
                </a:solidFill>
              </a:rPr>
              <a:t>Sæt kryds ved </a:t>
            </a:r>
            <a:r>
              <a:rPr lang="da-DK" sz="900" b="1" noProof="1">
                <a:solidFill>
                  <a:srgbClr val="000000">
                    <a:lumMod val="65000"/>
                    <a:lumOff val="35000"/>
                  </a:srgbClr>
                </a:solidFill>
              </a:rPr>
              <a:t>Vis</a:t>
            </a:r>
            <a:r>
              <a:rPr lang="da-DK" sz="900" noProof="1">
                <a:solidFill>
                  <a:srgbClr val="000000">
                    <a:lumMod val="65000"/>
                    <a:lumOff val="35000"/>
                  </a:srgbClr>
                </a:solidFill>
              </a:rPr>
              <a:t> tegnehjælpelinjer på skærmen</a:t>
            </a:r>
          </a:p>
          <a:p>
            <a:pPr algn="r" defTabSz="457200">
              <a:spcBef>
                <a:spcPts val="600"/>
              </a:spcBef>
              <a:tabLst>
                <a:tab pos="177800" algn="l"/>
              </a:tabLst>
            </a:pPr>
            <a:r>
              <a:rPr lang="da-DK" sz="900" b="1" noProof="1">
                <a:solidFill>
                  <a:srgbClr val="000000">
                    <a:lumMod val="65000"/>
                    <a:lumOff val="35000"/>
                  </a:srgbClr>
                </a:solidFill>
                <a:cs typeface="Arial" charset="0"/>
              </a:rPr>
              <a:t>3.</a:t>
            </a:r>
            <a:r>
              <a:rPr lang="da-DK" sz="900" noProof="1">
                <a:solidFill>
                  <a:srgbClr val="000000">
                    <a:lumMod val="65000"/>
                    <a:lumOff val="35000"/>
                  </a:srgbClr>
                </a:solidFill>
                <a:cs typeface="Arial" charset="0"/>
              </a:rPr>
              <a:t> Vælg </a:t>
            </a:r>
            <a:r>
              <a:rPr lang="da-DK" sz="900" b="1" noProof="1">
                <a:solidFill>
                  <a:srgbClr val="000000">
                    <a:lumMod val="65000"/>
                    <a:lumOff val="35000"/>
                  </a:srgbClr>
                </a:solidFill>
                <a:cs typeface="Arial" charset="0"/>
              </a:rPr>
              <a:t>OK</a:t>
            </a:r>
            <a:endParaRPr lang="da-DK" sz="900" noProof="1">
              <a:solidFill>
                <a:srgbClr val="000000">
                  <a:lumMod val="65000"/>
                  <a:lumOff val="35000"/>
                </a:srgbClr>
              </a:solidFill>
              <a:cs typeface="Arial" charset="0"/>
            </a:endParaRPr>
          </a:p>
        </p:txBody>
      </p:sp>
    </p:spTree>
    <p:extLst>
      <p:ext uri="{BB962C8B-B14F-4D97-AF65-F5344CB8AC3E}">
        <p14:creationId xmlns:p14="http://schemas.microsoft.com/office/powerpoint/2010/main" val="6094366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theme" Target="../theme/theme10.xml"/><Relationship Id="rId3" Type="http://schemas.openxmlformats.org/officeDocument/2006/relationships/slideLayout" Target="../slideLayouts/slideLayout135.xml"/><Relationship Id="rId21" Type="http://schemas.openxmlformats.org/officeDocument/2006/relationships/tags" Target="../tags/tag51.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tags" Target="../tags/tag50.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image" Target="../media/image4.emf"/><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image" Target="../media/image1.emf"/><Relationship Id="rId10" Type="http://schemas.openxmlformats.org/officeDocument/2006/relationships/slideLayout" Target="../slideLayouts/slideLayout142.xml"/><Relationship Id="rId19" Type="http://schemas.openxmlformats.org/officeDocument/2006/relationships/vmlDrawing" Target="../drawings/vmlDrawing33.v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oleObject" Target="../embeddings/oleObject33.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vmlDrawing" Target="../drawings/vmlDrawing35.vml"/><Relationship Id="rId3" Type="http://schemas.openxmlformats.org/officeDocument/2006/relationships/slideLayout" Target="../slideLayouts/slideLayout152.xml"/><Relationship Id="rId21" Type="http://schemas.openxmlformats.org/officeDocument/2006/relationships/oleObject" Target="../embeddings/oleObject35.bin"/><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theme" Target="../theme/theme11.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tags" Target="../tags/tag54.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23" Type="http://schemas.openxmlformats.org/officeDocument/2006/relationships/image" Target="../media/image4.emf"/><Relationship Id="rId10" Type="http://schemas.openxmlformats.org/officeDocument/2006/relationships/slideLayout" Target="../slideLayouts/slideLayout159.xml"/><Relationship Id="rId19" Type="http://schemas.openxmlformats.org/officeDocument/2006/relationships/tags" Target="../tags/tag53.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 Id="rId22" Type="http://schemas.openxmlformats.org/officeDocument/2006/relationships/image" Target="../media/image5.emf"/></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oleObject" Target="../embeddings/oleObject36.bin"/><Relationship Id="rId5" Type="http://schemas.openxmlformats.org/officeDocument/2006/relationships/slideLayout" Target="../slideLayouts/slideLayout170.xml"/><Relationship Id="rId10" Type="http://schemas.openxmlformats.org/officeDocument/2006/relationships/tags" Target="../tags/tag55.xml"/><Relationship Id="rId4" Type="http://schemas.openxmlformats.org/officeDocument/2006/relationships/slideLayout" Target="../slideLayouts/slideLayout169.xml"/><Relationship Id="rId9" Type="http://schemas.openxmlformats.org/officeDocument/2006/relationships/vmlDrawing" Target="../drawings/vmlDrawing36.v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26" Type="http://schemas.openxmlformats.org/officeDocument/2006/relationships/image" Target="../media/image12.png"/><Relationship Id="rId3" Type="http://schemas.openxmlformats.org/officeDocument/2006/relationships/slideLayout" Target="../slideLayouts/slideLayout175.xml"/><Relationship Id="rId21" Type="http://schemas.openxmlformats.org/officeDocument/2006/relationships/vmlDrawing" Target="../drawings/vmlDrawing43.v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5" Type="http://schemas.openxmlformats.org/officeDocument/2006/relationships/image" Target="../media/image1.emf"/><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0" Type="http://schemas.openxmlformats.org/officeDocument/2006/relationships/theme" Target="../theme/theme13.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24" Type="http://schemas.openxmlformats.org/officeDocument/2006/relationships/oleObject" Target="../embeddings/oleObject43.bin"/><Relationship Id="rId5" Type="http://schemas.openxmlformats.org/officeDocument/2006/relationships/slideLayout" Target="../slideLayouts/slideLayout177.xml"/><Relationship Id="rId15" Type="http://schemas.openxmlformats.org/officeDocument/2006/relationships/slideLayout" Target="../slideLayouts/slideLayout187.xml"/><Relationship Id="rId23" Type="http://schemas.openxmlformats.org/officeDocument/2006/relationships/tags" Target="../tags/tag66.xml"/><Relationship Id="rId10" Type="http://schemas.openxmlformats.org/officeDocument/2006/relationships/slideLayout" Target="../slideLayouts/slideLayout182.xml"/><Relationship Id="rId19" Type="http://schemas.openxmlformats.org/officeDocument/2006/relationships/slideLayout" Target="../slideLayouts/slideLayout191.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 Id="rId22" Type="http://schemas.openxmlformats.org/officeDocument/2006/relationships/tags" Target="../tags/tag6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14.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0.xml"/><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oleObject" Target="../embeddings/oleObject44.bin"/><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tags" Target="../tags/tag67.xml"/><Relationship Id="rId5" Type="http://schemas.openxmlformats.org/officeDocument/2006/relationships/slideLayout" Target="../slideLayouts/slideLayout207.xml"/><Relationship Id="rId10" Type="http://schemas.openxmlformats.org/officeDocument/2006/relationships/vmlDrawing" Target="../drawings/vmlDrawing44.vml"/><Relationship Id="rId4" Type="http://schemas.openxmlformats.org/officeDocument/2006/relationships/slideLayout" Target="../slideLayouts/slideLayout206.xml"/><Relationship Id="rId9"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vmlDrawing" Target="../drawings/vmlDrawing2.vml"/><Relationship Id="rId3" Type="http://schemas.openxmlformats.org/officeDocument/2006/relationships/slideLayout" Target="../slideLayouts/slideLayout19.xml"/><Relationship Id="rId21" Type="http://schemas.openxmlformats.org/officeDocument/2006/relationships/oleObject" Target="../embeddings/oleObject2.bin"/><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ags" Target="../tags/tag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4.emf"/><Relationship Id="rId10" Type="http://schemas.openxmlformats.org/officeDocument/2006/relationships/slideLayout" Target="../slideLayouts/slideLayout26.xml"/><Relationship Id="rId19" Type="http://schemas.openxmlformats.org/officeDocument/2006/relationships/tags" Target="../tags/tag4.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21" Type="http://schemas.openxmlformats.org/officeDocument/2006/relationships/tags" Target="../tags/tag9.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ags" Target="../tags/tag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image" Target="../media/image4.emf"/><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5.emf"/><Relationship Id="rId10" Type="http://schemas.openxmlformats.org/officeDocument/2006/relationships/slideLayout" Target="../slideLayouts/slideLayout42.xml"/><Relationship Id="rId19" Type="http://schemas.openxmlformats.org/officeDocument/2006/relationships/vmlDrawing" Target="../drawings/vmlDrawing5.v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oleObject" Target="../embeddings/oleObject5.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4.xml"/><Relationship Id="rId3" Type="http://schemas.openxmlformats.org/officeDocument/2006/relationships/slideLayout" Target="../slideLayouts/slideLayout52.xml"/><Relationship Id="rId21" Type="http://schemas.openxmlformats.org/officeDocument/2006/relationships/tags" Target="../tags/tag1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ags" Target="../tags/tag12.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image" Target="../media/image4.emf"/><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image" Target="../media/image5.emf"/><Relationship Id="rId10" Type="http://schemas.openxmlformats.org/officeDocument/2006/relationships/slideLayout" Target="../slideLayouts/slideLayout59.xml"/><Relationship Id="rId19" Type="http://schemas.openxmlformats.org/officeDocument/2006/relationships/vmlDrawing" Target="../drawings/vmlDrawing8.v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oleObject" Target="../embeddings/oleObject8.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heme" Target="../theme/theme5.xml"/><Relationship Id="rId3" Type="http://schemas.openxmlformats.org/officeDocument/2006/relationships/slideLayout" Target="../slideLayouts/slideLayout69.xml"/><Relationship Id="rId21" Type="http://schemas.openxmlformats.org/officeDocument/2006/relationships/tags" Target="../tags/tag1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tags" Target="../tags/tag1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image" Target="../media/image4.emf"/><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image" Target="../media/image5.emf"/><Relationship Id="rId10" Type="http://schemas.openxmlformats.org/officeDocument/2006/relationships/slideLayout" Target="../slideLayouts/slideLayout76.xml"/><Relationship Id="rId19" Type="http://schemas.openxmlformats.org/officeDocument/2006/relationships/vmlDrawing" Target="../drawings/vmlDrawing11.v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oleObject" Target="../embeddings/oleObject11.bin"/></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oleObject" Target="../embeddings/oleObject14.bin"/><Relationship Id="rId5" Type="http://schemas.openxmlformats.org/officeDocument/2006/relationships/slideLayout" Target="../slideLayouts/slideLayout88.xml"/><Relationship Id="rId10" Type="http://schemas.openxmlformats.org/officeDocument/2006/relationships/tags" Target="../tags/tag20.xml"/><Relationship Id="rId4" Type="http://schemas.openxmlformats.org/officeDocument/2006/relationships/slideLayout" Target="../slideLayouts/slideLayout87.xml"/><Relationship Id="rId9" Type="http://schemas.openxmlformats.org/officeDocument/2006/relationships/vmlDrawing" Target="../drawings/vmlDrawing14.v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oleObject" Target="../embeddings/oleObject21.bin"/><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ags" Target="../tags/tag30.xml"/><Relationship Id="rId5" Type="http://schemas.openxmlformats.org/officeDocument/2006/relationships/slideLayout" Target="../slideLayouts/slideLayout95.xml"/><Relationship Id="rId10" Type="http://schemas.openxmlformats.org/officeDocument/2006/relationships/vmlDrawing" Target="../drawings/vmlDrawing21.vml"/><Relationship Id="rId4" Type="http://schemas.openxmlformats.org/officeDocument/2006/relationships/slideLayout" Target="../slideLayouts/slideLayout94.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theme" Target="../theme/theme8.xml"/><Relationship Id="rId3" Type="http://schemas.openxmlformats.org/officeDocument/2006/relationships/slideLayout" Target="../slideLayouts/slideLayout101.xml"/><Relationship Id="rId21" Type="http://schemas.openxmlformats.org/officeDocument/2006/relationships/tags" Target="../tags/tag45.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tags" Target="../tags/tag4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image" Target="../media/image4.emf"/><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image" Target="../media/image1.emf"/><Relationship Id="rId10" Type="http://schemas.openxmlformats.org/officeDocument/2006/relationships/slideLayout" Target="../slideLayouts/slideLayout108.xml"/><Relationship Id="rId19" Type="http://schemas.openxmlformats.org/officeDocument/2006/relationships/vmlDrawing" Target="../drawings/vmlDrawing29.v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oleObject" Target="../embeddings/oleObject29.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theme" Target="../theme/theme9.xml"/><Relationship Id="rId3" Type="http://schemas.openxmlformats.org/officeDocument/2006/relationships/slideLayout" Target="../slideLayouts/slideLayout118.xml"/><Relationship Id="rId21" Type="http://schemas.openxmlformats.org/officeDocument/2006/relationships/tags" Target="../tags/tag4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tags" Target="../tags/tag4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image" Target="../media/image4.emf"/><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image" Target="../media/image1.emf"/><Relationship Id="rId10" Type="http://schemas.openxmlformats.org/officeDocument/2006/relationships/slideLayout" Target="../slideLayouts/slideLayout125.xml"/><Relationship Id="rId19" Type="http://schemas.openxmlformats.org/officeDocument/2006/relationships/vmlDrawing" Target="../drawings/vmlDrawing31.v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oleObject" Target="../embeddings/oleObject3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9"/>
            </p:custDataLst>
            <p:extLst>
              <p:ext uri="{D42A27DB-BD31-4B8C-83A1-F6EECF244321}">
                <p14:modId xmlns:p14="http://schemas.microsoft.com/office/powerpoint/2010/main" val="4141001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3854" name="think-cell Slide" r:id="rId21" imgW="530" imgH="531" progId="TCLayout.ActiveDocument.1">
                  <p:embed/>
                </p:oleObj>
              </mc:Choice>
              <mc:Fallback>
                <p:oleObj name="think-cell Slide" r:id="rId21" imgW="530" imgH="531"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Rektangel 1" hidden="1"/>
          <p:cNvSpPr/>
          <p:nvPr userDrawn="1">
            <p:custDataLst>
              <p:tags r:id="rId20"/>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pPr>
            <a:endParaRPr kumimoji="0" lang="da-DK" sz="3200" b="0" i="0" u="none" strike="noStrike" cap="none" normalizeH="0" baseline="0" dirty="0" err="1">
              <a:ln>
                <a:noFill/>
              </a:ln>
              <a:solidFill>
                <a:schemeClr val="bg1"/>
              </a:solidFill>
              <a:effectLst/>
              <a:latin typeface="Arial" panose="020B0604020202020204" pitchFamily="34" charset="0"/>
              <a:ea typeface="+mj-ea"/>
              <a:cs typeface="+mj-cs"/>
              <a:sym typeface="Arial" panose="020B0604020202020204" pitchFamily="34" charset="0"/>
            </a:endParaRPr>
          </a:p>
        </p:txBody>
      </p:sp>
      <p:sp>
        <p:nvSpPr>
          <p:cNvPr id="1026" name="Rectangle 2"/>
          <p:cNvSpPr>
            <a:spLocks noGrp="1" noChangeArrowheads="1"/>
          </p:cNvSpPr>
          <p:nvPr>
            <p:ph type="title"/>
          </p:nvPr>
        </p:nvSpPr>
        <p:spPr bwMode="auto">
          <a:xfrm>
            <a:off x="701677"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9" y="1449389"/>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8000"/>
              </a:lnSpc>
              <a:spcBef>
                <a:spcPts val="600"/>
              </a:spcBef>
            </a:pPr>
            <a:r>
              <a:rPr lang="da-DK" sz="900" b="1" noProof="1">
                <a:solidFill>
                  <a:schemeClr val="tx1">
                    <a:lumMod val="65000"/>
                    <a:lumOff val="35000"/>
                  </a:schemeClr>
                </a:solidFill>
              </a:rPr>
              <a:t>Indsæt tekst i sidefod</a:t>
            </a:r>
          </a:p>
          <a:p>
            <a:pPr algn="r">
              <a:lnSpc>
                <a:spcPct val="108000"/>
              </a:lnSpc>
              <a:spcBef>
                <a:spcPts val="600"/>
              </a:spcBef>
            </a:pPr>
            <a:r>
              <a:rPr lang="da-DK" sz="900" b="1" noProof="1">
                <a:solidFill>
                  <a:schemeClr val="tx1">
                    <a:lumMod val="65000"/>
                    <a:lumOff val="35000"/>
                  </a:schemeClr>
                </a:solidFill>
              </a:rPr>
              <a:t>1. </a:t>
            </a:r>
            <a:r>
              <a:rPr lang="da-DK" sz="900" noProof="1">
                <a:solidFill>
                  <a:schemeClr val="tx1">
                    <a:lumMod val="65000"/>
                    <a:lumOff val="35000"/>
                  </a:schemeClr>
                </a:solidFill>
              </a:rPr>
              <a:t>Vælg </a:t>
            </a:r>
            <a:r>
              <a:rPr lang="da-DK" sz="900" b="1" noProof="1">
                <a:solidFill>
                  <a:schemeClr val="tx1">
                    <a:lumMod val="65000"/>
                    <a:lumOff val="35000"/>
                  </a:schemeClr>
                </a:solidFill>
              </a:rPr>
              <a:t>Indsæt</a:t>
            </a:r>
            <a:r>
              <a:rPr lang="da-DK" sz="900" noProof="1">
                <a:solidFill>
                  <a:schemeClr val="tx1">
                    <a:lumMod val="65000"/>
                    <a:lumOff val="35000"/>
                  </a:schemeClr>
                </a:solidFill>
              </a:rPr>
              <a:t> i top menuen</a:t>
            </a:r>
            <a:br>
              <a:rPr lang="da-DK" sz="900" noProof="1">
                <a:solidFill>
                  <a:schemeClr val="tx1">
                    <a:lumMod val="65000"/>
                    <a:lumOff val="35000"/>
                  </a:schemeClr>
                </a:solidFill>
              </a:rPr>
            </a:br>
            <a:r>
              <a:rPr lang="da-DK" sz="900" b="1" noProof="1">
                <a:solidFill>
                  <a:schemeClr val="tx1">
                    <a:lumMod val="65000"/>
                    <a:lumOff val="35000"/>
                  </a:schemeClr>
                </a:solidFill>
              </a:rPr>
              <a:t>2. </a:t>
            </a:r>
            <a:r>
              <a:rPr lang="da-DK" sz="900" noProof="1">
                <a:solidFill>
                  <a:schemeClr val="tx1">
                    <a:lumMod val="65000"/>
                    <a:lumOff val="35000"/>
                  </a:schemeClr>
                </a:solidFill>
              </a:rPr>
              <a:t>Vælg </a:t>
            </a:r>
            <a:r>
              <a:rPr lang="da-DK" sz="900" b="1" noProof="1">
                <a:solidFill>
                  <a:schemeClr val="tx1">
                    <a:lumMod val="65000"/>
                    <a:lumOff val="35000"/>
                  </a:schemeClr>
                </a:solidFill>
              </a:rPr>
              <a:t>Sidehoved og Sidefod</a:t>
            </a:r>
            <a:br>
              <a:rPr lang="da-DK" sz="900" b="0" noProof="1">
                <a:solidFill>
                  <a:schemeClr val="tx1">
                    <a:lumMod val="65000"/>
                    <a:lumOff val="35000"/>
                  </a:schemeClr>
                </a:solidFill>
              </a:rPr>
            </a:br>
            <a:r>
              <a:rPr lang="da-DK" sz="900" b="1" noProof="1">
                <a:solidFill>
                  <a:schemeClr val="tx1">
                    <a:lumMod val="65000"/>
                    <a:lumOff val="35000"/>
                  </a:schemeClr>
                </a:solidFill>
              </a:rPr>
              <a:t>3. </a:t>
            </a:r>
            <a:r>
              <a:rPr lang="da-DK" sz="900" noProof="1">
                <a:solidFill>
                  <a:schemeClr val="tx1">
                    <a:lumMod val="65000"/>
                    <a:lumOff val="35000"/>
                  </a:schemeClr>
                </a:solidFill>
              </a:rPr>
              <a:t>Skriv titel på præsentation ind i tekstfeltet</a:t>
            </a:r>
            <a:br>
              <a:rPr lang="da-DK" sz="900" noProof="1">
                <a:solidFill>
                  <a:schemeClr val="tx1">
                    <a:lumMod val="65000"/>
                    <a:lumOff val="35000"/>
                  </a:schemeClr>
                </a:solidFill>
              </a:rPr>
            </a:br>
            <a:r>
              <a:rPr lang="da-DK" sz="900" b="1" noProof="1">
                <a:solidFill>
                  <a:schemeClr val="tx1">
                    <a:lumMod val="65000"/>
                    <a:lumOff val="35000"/>
                  </a:schemeClr>
                </a:solidFill>
              </a:rPr>
              <a:t>4. </a:t>
            </a:r>
            <a:r>
              <a:rPr lang="da-DK" sz="900" noProof="1">
                <a:solidFill>
                  <a:schemeClr val="tx1">
                    <a:lumMod val="65000"/>
                    <a:lumOff val="35000"/>
                  </a:schemeClr>
                </a:solidFill>
              </a:rPr>
              <a:t>Tryk </a:t>
            </a:r>
            <a:r>
              <a:rPr lang="da-DK" sz="900" b="1" noProof="1">
                <a:solidFill>
                  <a:schemeClr val="tx1">
                    <a:lumMod val="65000"/>
                    <a:lumOff val="35000"/>
                  </a:schemeClr>
                </a:solidFill>
              </a:rPr>
              <a:t>Anvend på alle</a:t>
            </a:r>
            <a:endParaRPr lang="da-DK" sz="900" noProof="1">
              <a:solidFill>
                <a:schemeClr val="tx1">
                  <a:lumMod val="65000"/>
                  <a:lumOff val="35000"/>
                </a:scheme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26-09-2019</a:t>
            </a:fld>
            <a:endParaRPr lang="da-DK" dirty="0"/>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en-GB" smtClean="0"/>
              <a:pPr/>
              <a:t>‹nr.›</a:t>
            </a:fld>
            <a:endParaRPr lang="en-GB" dirty="0"/>
          </a:p>
        </p:txBody>
      </p:sp>
      <p:sp>
        <p:nvSpPr>
          <p:cNvPr id="14" name="Slide Number Placeholder 5 (FAST)"/>
          <p:cNvSpPr txBox="1">
            <a:spLocks/>
          </p:cNvSpPr>
          <p:nvPr userDrawn="1"/>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738" r:id="rId3"/>
    <p:sldLayoutId id="2147483739" r:id="rId4"/>
    <p:sldLayoutId id="2147483658" r:id="rId5"/>
    <p:sldLayoutId id="2147483729" r:id="rId6"/>
    <p:sldLayoutId id="2147483730" r:id="rId7"/>
    <p:sldLayoutId id="2147483720" r:id="rId8"/>
    <p:sldLayoutId id="2147483691" r:id="rId9"/>
    <p:sldLayoutId id="2147483741" r:id="rId10"/>
    <p:sldLayoutId id="2147483732" r:id="rId11"/>
    <p:sldLayoutId id="2147483740" r:id="rId12"/>
    <p:sldLayoutId id="2147483735" r:id="rId13"/>
    <p:sldLayoutId id="2147483661" r:id="rId14"/>
    <p:sldLayoutId id="2147483727" r:id="rId15"/>
    <p:sldLayoutId id="2147483736" r:id="rId16"/>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F26B43"/>
          </p15:clr>
        </p15:guide>
        <p15:guide id="2" pos="7236" userDrawn="1">
          <p15:clr>
            <a:srgbClr val="F26B43"/>
          </p15:clr>
        </p15:guide>
        <p15:guide id="4" orient="horz" pos="913" userDrawn="1">
          <p15:clr>
            <a:srgbClr val="F26B43"/>
          </p15:clr>
        </p15:guide>
        <p15:guide id="5" orient="horz" pos="3725" userDrawn="1">
          <p15:clr>
            <a:srgbClr val="F26B43"/>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0"/>
            </p:custDataLst>
            <p:extLst>
              <p:ext uri="{D42A27DB-BD31-4B8C-83A1-F6EECF244321}">
                <p14:modId xmlns:p14="http://schemas.microsoft.com/office/powerpoint/2010/main" val="3282181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926" name="think-cell Slide" r:id="rId22" imgW="530" imgH="531" progId="TCLayout.ActiveDocument.1">
                  <p:embed/>
                </p:oleObj>
              </mc:Choice>
              <mc:Fallback>
                <p:oleObj name="think-cell Slide" r:id="rId22" imgW="530" imgH="531"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Rektangel 1" hidden="1"/>
          <p:cNvSpPr/>
          <p:nvPr userDrawn="1">
            <p:custDataLst>
              <p:tags r:id="rId21"/>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pPr>
            <a:endParaRPr kumimoji="0" lang="da-DK" sz="3200" b="0" i="0" u="none" strike="noStrike" cap="none" normalizeH="0" baseline="0" dirty="0" err="1">
              <a:ln>
                <a:noFill/>
              </a:ln>
              <a:solidFill>
                <a:schemeClr val="bg1"/>
              </a:solidFill>
              <a:effectLst/>
              <a:latin typeface="Arial" panose="020B0604020202020204" pitchFamily="34" charset="0"/>
              <a:ea typeface="+mj-ea"/>
              <a:cs typeface="+mj-cs"/>
              <a:sym typeface="Arial" panose="020B0604020202020204" pitchFamily="34" charset="0"/>
            </a:endParaRPr>
          </a:p>
        </p:txBody>
      </p:sp>
      <p:pic>
        <p:nvPicPr>
          <p:cNvPr id="10"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36009"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01676"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9"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ts val="600"/>
              </a:spcBef>
            </a:pPr>
            <a:r>
              <a:rPr lang="da-DK" sz="900" b="1" noProof="1">
                <a:solidFill>
                  <a:srgbClr val="000000">
                    <a:lumMod val="65000"/>
                    <a:lumOff val="35000"/>
                  </a:srgbClr>
                </a:solidFill>
              </a:rPr>
              <a:t>Indsæt tekst i sidefod</a:t>
            </a:r>
          </a:p>
          <a:p>
            <a:pPr algn="r">
              <a:spcBef>
                <a:spcPts val="600"/>
              </a:spcBef>
            </a:pPr>
            <a:r>
              <a:rPr lang="da-DK" sz="900" b="1" noProof="1">
                <a:solidFill>
                  <a:srgbClr val="000000">
                    <a:lumMod val="65000"/>
                    <a:lumOff val="35000"/>
                  </a:srgbClr>
                </a:solidFill>
              </a:rPr>
              <a:t>1. </a:t>
            </a:r>
            <a:r>
              <a:rPr lang="da-DK" sz="900" noProof="1">
                <a:solidFill>
                  <a:srgbClr val="000000">
                    <a:lumMod val="65000"/>
                    <a:lumOff val="35000"/>
                  </a:srgbClr>
                </a:solidFill>
              </a:rPr>
              <a:t>Vælg </a:t>
            </a:r>
            <a:r>
              <a:rPr lang="da-DK" sz="900" b="1" noProof="1">
                <a:solidFill>
                  <a:srgbClr val="000000">
                    <a:lumMod val="65000"/>
                    <a:lumOff val="35000"/>
                  </a:srgbClr>
                </a:solidFill>
              </a:rPr>
              <a:t>Indsæt</a:t>
            </a:r>
            <a:r>
              <a:rPr lang="da-DK" sz="900" noProof="1">
                <a:solidFill>
                  <a:srgbClr val="000000">
                    <a:lumMod val="65000"/>
                    <a:lumOff val="35000"/>
                  </a:srgbClr>
                </a:solidFill>
              </a:rPr>
              <a:t> i top menuen</a:t>
            </a:r>
            <a:br>
              <a:rPr lang="da-DK" sz="900" noProof="1">
                <a:solidFill>
                  <a:srgbClr val="000000">
                    <a:lumMod val="65000"/>
                    <a:lumOff val="35000"/>
                  </a:srgbClr>
                </a:solidFill>
              </a:rPr>
            </a:br>
            <a:r>
              <a:rPr lang="da-DK" sz="900" b="1" noProof="1">
                <a:solidFill>
                  <a:srgbClr val="000000">
                    <a:lumMod val="65000"/>
                    <a:lumOff val="35000"/>
                  </a:srgbClr>
                </a:solidFill>
              </a:rPr>
              <a:t>2. </a:t>
            </a:r>
            <a:r>
              <a:rPr lang="da-DK" sz="900" noProof="1">
                <a:solidFill>
                  <a:srgbClr val="000000">
                    <a:lumMod val="65000"/>
                    <a:lumOff val="35000"/>
                  </a:srgbClr>
                </a:solidFill>
              </a:rPr>
              <a:t>Vælg </a:t>
            </a:r>
            <a:r>
              <a:rPr lang="da-DK" sz="900" b="1" noProof="1">
                <a:solidFill>
                  <a:srgbClr val="000000">
                    <a:lumMod val="65000"/>
                    <a:lumOff val="35000"/>
                  </a:srgbClr>
                </a:solidFill>
              </a:rPr>
              <a:t>Sidehoved og Sidefod</a:t>
            </a:r>
            <a:br>
              <a:rPr lang="da-DK" sz="900" noProof="1">
                <a:solidFill>
                  <a:srgbClr val="000000">
                    <a:lumMod val="65000"/>
                    <a:lumOff val="35000"/>
                  </a:srgbClr>
                </a:solidFill>
              </a:rPr>
            </a:br>
            <a:r>
              <a:rPr lang="da-DK" sz="900" b="1" noProof="1">
                <a:solidFill>
                  <a:srgbClr val="000000">
                    <a:lumMod val="65000"/>
                    <a:lumOff val="35000"/>
                  </a:srgbClr>
                </a:solidFill>
              </a:rPr>
              <a:t>3. </a:t>
            </a:r>
            <a:r>
              <a:rPr lang="da-DK" sz="900" noProof="1">
                <a:solidFill>
                  <a:srgbClr val="000000">
                    <a:lumMod val="65000"/>
                    <a:lumOff val="35000"/>
                  </a:srgbClr>
                </a:solidFill>
              </a:rPr>
              <a:t>Skriv titel på præsentation ind i tekstfeltet</a:t>
            </a:r>
            <a:br>
              <a:rPr lang="da-DK" sz="900" noProof="1">
                <a:solidFill>
                  <a:srgbClr val="000000">
                    <a:lumMod val="65000"/>
                    <a:lumOff val="35000"/>
                  </a:srgbClr>
                </a:solidFill>
              </a:rPr>
            </a:br>
            <a:r>
              <a:rPr lang="da-DK" sz="900" b="1" noProof="1">
                <a:solidFill>
                  <a:srgbClr val="000000">
                    <a:lumMod val="65000"/>
                    <a:lumOff val="35000"/>
                  </a:srgbClr>
                </a:solidFill>
              </a:rPr>
              <a:t>4. </a:t>
            </a:r>
            <a:r>
              <a:rPr lang="da-DK" sz="900" noProof="1">
                <a:solidFill>
                  <a:srgbClr val="000000">
                    <a:lumMod val="65000"/>
                    <a:lumOff val="35000"/>
                  </a:srgbClr>
                </a:solidFill>
              </a:rPr>
              <a:t>Tryk </a:t>
            </a:r>
            <a:r>
              <a:rPr lang="da-DK" sz="900" b="1" noProof="1">
                <a:solidFill>
                  <a:srgbClr val="000000">
                    <a:lumMod val="65000"/>
                    <a:lumOff val="35000"/>
                  </a:srgbClr>
                </a:solidFill>
              </a:rPr>
              <a:t>Anvend på alle</a:t>
            </a:r>
            <a:endParaRPr lang="da-DK" sz="900" noProof="1">
              <a:solidFill>
                <a:srgbClr val="000000">
                  <a:lumMod val="65000"/>
                  <a:lumOff val="35000"/>
                </a:srgb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pPr/>
              <a:t>26-09-2019</a:t>
            </a:fld>
            <a:endParaRPr lang="da-DK" dirty="0"/>
          </a:p>
        </p:txBody>
      </p:sp>
      <p:sp>
        <p:nvSpPr>
          <p:cNvPr id="12" name="Footer Placeholder 1"/>
          <p:cNvSpPr>
            <a:spLocks noGrp="1"/>
          </p:cNvSpPr>
          <p:nvPr>
            <p:ph type="ftr" sz="quarter" idx="3"/>
          </p:nvPr>
        </p:nvSpPr>
        <p:spPr>
          <a:xfrm>
            <a:off x="1029600" y="6385399"/>
            <a:ext cx="3794400" cy="333956"/>
          </a:xfrm>
          <a:prstGeom prst="rect">
            <a:avLst/>
          </a:prstGeom>
        </p:spPr>
        <p:txBody>
          <a:bodyPr vert="horz" lIns="0" tIns="0" rIns="0" bIns="0" rtlCol="0" anchor="t" anchorCtr="0"/>
          <a:lstStyle>
            <a:lvl1pPr algn="l">
              <a:defRPr sz="900" b="0">
                <a:solidFill>
                  <a:schemeClr val="tx1"/>
                </a:solidFill>
              </a:defRPr>
            </a:lvl1pPr>
          </a:lstStyle>
          <a:p>
            <a:endParaRPr lang="da-DK" dirty="0">
              <a:solidFill>
                <a:srgbClr val="000000"/>
              </a:solidFill>
            </a:endParaRPr>
          </a:p>
        </p:txBody>
      </p:sp>
      <p:sp>
        <p:nvSpPr>
          <p:cNvPr id="13" name="Slide Number Placeholder 5 (FAST)"/>
          <p:cNvSpPr txBox="1">
            <a:spLocks/>
          </p:cNvSpPr>
          <p:nvPr/>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96155342"/>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F26B43"/>
          </p15:clr>
        </p15:guide>
        <p15:guide id="2" pos="7236" userDrawn="1">
          <p15:clr>
            <a:srgbClr val="F26B43"/>
          </p15:clr>
        </p15:guide>
        <p15:guide id="4" orient="horz" pos="913" userDrawn="1">
          <p15:clr>
            <a:srgbClr val="F26B43"/>
          </p15:clr>
        </p15:guide>
        <p15:guide id="5" orient="horz" pos="3725" userDrawn="1">
          <p15:clr>
            <a:srgbClr val="F26B43"/>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9"/>
            </p:custDataLst>
            <p:extLst>
              <p:ext uri="{D42A27DB-BD31-4B8C-83A1-F6EECF244321}">
                <p14:modId xmlns:p14="http://schemas.microsoft.com/office/powerpoint/2010/main" val="60247775"/>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82850" name="think-cell Slide" r:id="rId21" imgW="216" imgH="216" progId="TCLayout.ActiveDocument.1">
                  <p:embed/>
                </p:oleObj>
              </mc:Choice>
              <mc:Fallback>
                <p:oleObj name="think-cell Slide" r:id="rId21" imgW="216" imgH="216" progId="TCLayout.ActiveDocument.1">
                  <p:embed/>
                  <p:pic>
                    <p:nvPicPr>
                      <p:cNvPr id="4" name="Objekt 3" hidden="1"/>
                      <p:cNvPicPr/>
                      <p:nvPr/>
                    </p:nvPicPr>
                    <p:blipFill>
                      <a:blip r:embed="rId22"/>
                      <a:stretch>
                        <a:fillRect/>
                      </a:stretch>
                    </p:blipFill>
                    <p:spPr>
                      <a:xfrm>
                        <a:off x="1589" y="1592"/>
                        <a:ext cx="1587" cy="1587"/>
                      </a:xfrm>
                      <a:prstGeom prst="rect">
                        <a:avLst/>
                      </a:prstGeom>
                    </p:spPr>
                  </p:pic>
                </p:oleObj>
              </mc:Fallback>
            </mc:AlternateContent>
          </a:graphicData>
        </a:graphic>
      </p:graphicFrame>
      <p:sp>
        <p:nvSpPr>
          <p:cNvPr id="2" name="Rektangel 1" hidden="1"/>
          <p:cNvSpPr/>
          <p:nvPr userDrawn="1">
            <p:custDataLst>
              <p:tags r:id="rId20"/>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pPr>
            <a:endParaRPr kumimoji="0" lang="da-DK" sz="3200" b="0" i="0" u="none" strike="noStrike" cap="none" normalizeH="0" baseline="0" dirty="0" err="1">
              <a:ln>
                <a:noFill/>
              </a:ln>
              <a:solidFill>
                <a:schemeClr val="bg1"/>
              </a:solidFill>
              <a:effectLst/>
              <a:latin typeface="Arial" panose="020B0604020202020204" pitchFamily="34" charset="0"/>
              <a:ea typeface="+mj-ea"/>
              <a:cs typeface="+mj-cs"/>
              <a:sym typeface="Arial" panose="020B0604020202020204" pitchFamily="34" charset="0"/>
            </a:endParaRPr>
          </a:p>
        </p:txBody>
      </p:sp>
      <p:pic>
        <p:nvPicPr>
          <p:cNvPr id="10"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336014"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01676"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9"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8000"/>
              </a:lnSpc>
              <a:spcBef>
                <a:spcPts val="600"/>
              </a:spcBef>
            </a:pPr>
            <a:r>
              <a:rPr lang="da-DK" sz="900" b="1" noProof="1">
                <a:solidFill>
                  <a:schemeClr val="tx1">
                    <a:lumMod val="65000"/>
                    <a:lumOff val="35000"/>
                  </a:schemeClr>
                </a:solidFill>
              </a:rPr>
              <a:t>Indsæt tekst i sidefod</a:t>
            </a:r>
          </a:p>
          <a:p>
            <a:pPr algn="r">
              <a:lnSpc>
                <a:spcPct val="108000"/>
              </a:lnSpc>
              <a:spcBef>
                <a:spcPts val="600"/>
              </a:spcBef>
            </a:pPr>
            <a:r>
              <a:rPr lang="da-DK" sz="900" b="1" noProof="1">
                <a:solidFill>
                  <a:schemeClr val="tx1">
                    <a:lumMod val="65000"/>
                    <a:lumOff val="35000"/>
                  </a:schemeClr>
                </a:solidFill>
              </a:rPr>
              <a:t>1. </a:t>
            </a:r>
            <a:r>
              <a:rPr lang="da-DK" sz="900" noProof="1">
                <a:solidFill>
                  <a:schemeClr val="tx1">
                    <a:lumMod val="65000"/>
                    <a:lumOff val="35000"/>
                  </a:schemeClr>
                </a:solidFill>
              </a:rPr>
              <a:t>Vælg </a:t>
            </a:r>
            <a:r>
              <a:rPr lang="da-DK" sz="900" b="1" noProof="1">
                <a:solidFill>
                  <a:schemeClr val="tx1">
                    <a:lumMod val="65000"/>
                    <a:lumOff val="35000"/>
                  </a:schemeClr>
                </a:solidFill>
              </a:rPr>
              <a:t>Indsæt</a:t>
            </a:r>
            <a:r>
              <a:rPr lang="da-DK" sz="900" noProof="1">
                <a:solidFill>
                  <a:schemeClr val="tx1">
                    <a:lumMod val="65000"/>
                    <a:lumOff val="35000"/>
                  </a:schemeClr>
                </a:solidFill>
              </a:rPr>
              <a:t> i top menuen</a:t>
            </a:r>
            <a:br>
              <a:rPr lang="da-DK" sz="900" noProof="1">
                <a:solidFill>
                  <a:schemeClr val="tx1">
                    <a:lumMod val="65000"/>
                    <a:lumOff val="35000"/>
                  </a:schemeClr>
                </a:solidFill>
              </a:rPr>
            </a:br>
            <a:r>
              <a:rPr lang="da-DK" sz="900" b="1" noProof="1">
                <a:solidFill>
                  <a:schemeClr val="tx1">
                    <a:lumMod val="65000"/>
                    <a:lumOff val="35000"/>
                  </a:schemeClr>
                </a:solidFill>
              </a:rPr>
              <a:t>2. </a:t>
            </a:r>
            <a:r>
              <a:rPr lang="da-DK" sz="900" noProof="1">
                <a:solidFill>
                  <a:schemeClr val="tx1">
                    <a:lumMod val="65000"/>
                    <a:lumOff val="35000"/>
                  </a:schemeClr>
                </a:solidFill>
              </a:rPr>
              <a:t>Vælg </a:t>
            </a:r>
            <a:r>
              <a:rPr lang="da-DK" sz="900" b="1" noProof="1">
                <a:solidFill>
                  <a:schemeClr val="tx1">
                    <a:lumMod val="65000"/>
                    <a:lumOff val="35000"/>
                  </a:schemeClr>
                </a:solidFill>
              </a:rPr>
              <a:t>Sidehoved og Sidefod</a:t>
            </a:r>
            <a:br>
              <a:rPr lang="da-DK" sz="900" b="0" noProof="1">
                <a:solidFill>
                  <a:schemeClr val="tx1">
                    <a:lumMod val="65000"/>
                    <a:lumOff val="35000"/>
                  </a:schemeClr>
                </a:solidFill>
              </a:rPr>
            </a:br>
            <a:r>
              <a:rPr lang="da-DK" sz="900" b="1" noProof="1">
                <a:solidFill>
                  <a:schemeClr val="tx1">
                    <a:lumMod val="65000"/>
                    <a:lumOff val="35000"/>
                  </a:schemeClr>
                </a:solidFill>
              </a:rPr>
              <a:t>3. </a:t>
            </a:r>
            <a:r>
              <a:rPr lang="da-DK" sz="900" noProof="1">
                <a:solidFill>
                  <a:schemeClr val="tx1">
                    <a:lumMod val="65000"/>
                    <a:lumOff val="35000"/>
                  </a:schemeClr>
                </a:solidFill>
              </a:rPr>
              <a:t>Skriv titel på præsentation ind i tekstfeltet</a:t>
            </a:r>
            <a:br>
              <a:rPr lang="da-DK" sz="900" noProof="1">
                <a:solidFill>
                  <a:schemeClr val="tx1">
                    <a:lumMod val="65000"/>
                    <a:lumOff val="35000"/>
                  </a:schemeClr>
                </a:solidFill>
              </a:rPr>
            </a:br>
            <a:r>
              <a:rPr lang="da-DK" sz="900" b="1" noProof="1">
                <a:solidFill>
                  <a:schemeClr val="tx1">
                    <a:lumMod val="65000"/>
                    <a:lumOff val="35000"/>
                  </a:schemeClr>
                </a:solidFill>
              </a:rPr>
              <a:t>4. </a:t>
            </a:r>
            <a:r>
              <a:rPr lang="da-DK" sz="900" noProof="1">
                <a:solidFill>
                  <a:schemeClr val="tx1">
                    <a:lumMod val="65000"/>
                    <a:lumOff val="35000"/>
                  </a:schemeClr>
                </a:solidFill>
              </a:rPr>
              <a:t>Tryk </a:t>
            </a:r>
            <a:r>
              <a:rPr lang="da-DK" sz="900" b="1" noProof="1">
                <a:solidFill>
                  <a:schemeClr val="tx1">
                    <a:lumMod val="65000"/>
                    <a:lumOff val="35000"/>
                  </a:schemeClr>
                </a:solidFill>
              </a:rPr>
              <a:t>Anvend på alle</a:t>
            </a:r>
            <a:endParaRPr lang="da-DK" sz="900" noProof="1">
              <a:solidFill>
                <a:schemeClr val="tx1">
                  <a:lumMod val="65000"/>
                  <a:lumOff val="35000"/>
                </a:scheme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26-09-2019</a:t>
            </a:fld>
            <a:endParaRPr lang="da-DK" dirty="0"/>
          </a:p>
        </p:txBody>
      </p:sp>
      <p:sp>
        <p:nvSpPr>
          <p:cNvPr id="12" name="Footer Placeholder 1"/>
          <p:cNvSpPr>
            <a:spLocks noGrp="1"/>
          </p:cNvSpPr>
          <p:nvPr>
            <p:ph type="ftr" sz="quarter" idx="3"/>
          </p:nvPr>
        </p:nvSpPr>
        <p:spPr>
          <a:xfrm>
            <a:off x="1029600" y="6385399"/>
            <a:ext cx="3794400" cy="333956"/>
          </a:xfrm>
          <a:prstGeom prst="rect">
            <a:avLst/>
          </a:prstGeom>
        </p:spPr>
        <p:txBody>
          <a:bodyPr vert="horz" lIns="0" tIns="0" rIns="0" bIns="0" rtlCol="0" anchor="t" anchorCtr="0"/>
          <a:lstStyle>
            <a:lvl1pPr algn="l">
              <a:defRPr sz="900" b="0">
                <a:solidFill>
                  <a:schemeClr val="tx1"/>
                </a:solidFill>
              </a:defRPr>
            </a:lvl1pPr>
          </a:lstStyle>
          <a:p>
            <a:endParaRPr lang="da-DK" dirty="0"/>
          </a:p>
        </p:txBody>
      </p:sp>
      <p:sp>
        <p:nvSpPr>
          <p:cNvPr id="13" name="Slide Number Placeholder 5 (FAST)"/>
          <p:cNvSpPr txBox="1">
            <a:spLocks/>
          </p:cNvSpPr>
          <p:nvPr/>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894946373"/>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p15:clr>
            <a:srgbClr val="F26B43"/>
          </p15:clr>
        </p15:guide>
        <p15:guide id="2" pos="7236">
          <p15:clr>
            <a:srgbClr val="F26B43"/>
          </p15:clr>
        </p15:guide>
        <p15:guide id="4" orient="horz" pos="913">
          <p15:clr>
            <a:srgbClr val="F26B43"/>
          </p15:clr>
        </p15:guide>
        <p15:guide id="5" orient="horz" pos="3725">
          <p15:clr>
            <a:srgbClr val="F26B43"/>
          </p15:clr>
        </p15:guide>
        <p15:guide id="6" pos="113">
          <p15:clr>
            <a:srgbClr val="A4A3A4"/>
          </p15:clr>
        </p15:guide>
        <p15:guide id="7" orient="horz" pos="113">
          <p15:clr>
            <a:srgbClr val="A4A3A4"/>
          </p15:clr>
        </p15:guide>
        <p15:guide id="8" pos="7565">
          <p15:clr>
            <a:srgbClr val="A4A3A4"/>
          </p15:clr>
        </p15:guide>
        <p15:guide id="9" orient="horz" pos="4206">
          <p15:clr>
            <a:srgbClr val="A4A3A4"/>
          </p15:clr>
        </p15:guide>
        <p15:guide id="10" orient="horz" pos="2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93" name="Rectangle 69" hidden="1"/>
          <p:cNvGraphicFramePr>
            <a:graphicFrameLocks/>
          </p:cNvGraphicFramePr>
          <p:nvPr>
            <p:custDataLst>
              <p:tags r:id="rId10"/>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300203" name="think-cell Slide" r:id="rId11" imgW="0" imgH="0" progId="TCLayout.ActiveDocument.1">
                  <p:embed/>
                </p:oleObj>
              </mc:Choice>
              <mc:Fallback>
                <p:oleObj name="think-cell Slide" r:id="rId11" imgW="0" imgH="0" progId="TCLayout.ActiveDocument.1">
                  <p:embed/>
                  <p:pic>
                    <p:nvPicPr>
                      <p:cNvPr id="1093" name="Rectangle 6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3"/>
          <p:cNvSpPr>
            <a:spLocks noGrp="1" noChangeArrowheads="1"/>
          </p:cNvSpPr>
          <p:nvPr>
            <p:ph type="body" idx="1"/>
          </p:nvPr>
        </p:nvSpPr>
        <p:spPr bwMode="auto">
          <a:xfrm>
            <a:off x="264596" y="2097102"/>
            <a:ext cx="11658599" cy="128111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da-DK" noProof="0" dirty="0"/>
              <a:t>Klik for at redigere teksttypografien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Slide Number Placeholder 5 (FAST)"/>
          <p:cNvSpPr txBox="1">
            <a:spLocks/>
          </p:cNvSpPr>
          <p:nvPr userDrawn="1"/>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Tree>
    <p:extLst>
      <p:ext uri="{BB962C8B-B14F-4D97-AF65-F5344CB8AC3E}">
        <p14:creationId xmlns:p14="http://schemas.microsoft.com/office/powerpoint/2010/main" val="2352309117"/>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Lst>
  <p:transition>
    <p:fade/>
  </p:transition>
  <p:hf sldNum="0" hdr="0" ftr="0" dt="0"/>
  <p:txStyles>
    <p:titleStyle>
      <a:lvl1pPr algn="l" rtl="0" eaLnBrk="1" fontAlgn="base" hangingPunct="1">
        <a:spcBef>
          <a:spcPct val="0"/>
        </a:spcBef>
        <a:spcAft>
          <a:spcPct val="0"/>
        </a:spcAft>
        <a:defRPr sz="2000" b="1">
          <a:solidFill>
            <a:schemeClr val="accent2"/>
          </a:solidFill>
          <a:latin typeface="Verdana"/>
          <a:ea typeface="+mj-ea"/>
          <a:cs typeface="+mj-cs"/>
          <a:sym typeface="Verdana"/>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p:titleStyle>
    <p:bodyStyle>
      <a:lvl1pPr algn="l" rtl="0" eaLnBrk="1" fontAlgn="base" hangingPunct="1">
        <a:spcBef>
          <a:spcPct val="50000"/>
        </a:spcBef>
        <a:spcAft>
          <a:spcPct val="0"/>
        </a:spcAft>
        <a:defRPr sz="1200">
          <a:solidFill>
            <a:schemeClr val="tx1"/>
          </a:solidFill>
          <a:latin typeface="+mn-lt"/>
          <a:ea typeface="+mn-ea"/>
          <a:cs typeface="+mn-cs"/>
          <a:sym typeface="Verdana"/>
        </a:defRPr>
      </a:lvl1pPr>
      <a:lvl2pPr marL="136525" indent="-134938" algn="l" rtl="0" eaLnBrk="1" fontAlgn="base" hangingPunct="1">
        <a:spcBef>
          <a:spcPct val="50000"/>
        </a:spcBef>
        <a:spcAft>
          <a:spcPct val="0"/>
        </a:spcAft>
        <a:buFont typeface="Arial" pitchFamily="34" charset="0"/>
        <a:buChar char="•"/>
        <a:defRPr sz="1200">
          <a:solidFill>
            <a:schemeClr val="tx1"/>
          </a:solidFill>
          <a:latin typeface="+mn-lt"/>
          <a:sym typeface="Verdana"/>
        </a:defRPr>
      </a:lvl2pPr>
      <a:lvl3pPr marL="269875" indent="-131763" algn="l" rtl="0" eaLnBrk="1" fontAlgn="base" hangingPunct="1">
        <a:spcBef>
          <a:spcPct val="50000"/>
        </a:spcBef>
        <a:spcAft>
          <a:spcPct val="0"/>
        </a:spcAft>
        <a:buChar char="–"/>
        <a:defRPr sz="1200">
          <a:solidFill>
            <a:schemeClr val="tx1"/>
          </a:solidFill>
          <a:latin typeface="+mn-lt"/>
          <a:sym typeface="Verdana"/>
        </a:defRPr>
      </a:lvl3pPr>
      <a:lvl4pPr marL="409575" indent="-139700" algn="l" rtl="0" eaLnBrk="1" fontAlgn="base" hangingPunct="1">
        <a:spcBef>
          <a:spcPct val="50000"/>
        </a:spcBef>
        <a:spcAft>
          <a:spcPct val="0"/>
        </a:spcAft>
        <a:buFont typeface="Arial" panose="020B0604020202020204" pitchFamily="34" charset="0"/>
        <a:buChar char="–"/>
        <a:defRPr sz="1200">
          <a:solidFill>
            <a:schemeClr val="tx1"/>
          </a:solidFill>
          <a:latin typeface="+mn-lt"/>
          <a:sym typeface="Verdana"/>
        </a:defRPr>
      </a:lvl4pPr>
      <a:lvl5pPr marL="538163" indent="-123825" algn="l" rtl="0" eaLnBrk="1" fontAlgn="base" hangingPunct="1">
        <a:spcBef>
          <a:spcPct val="50000"/>
        </a:spcBef>
        <a:spcAft>
          <a:spcPct val="0"/>
        </a:spcAft>
        <a:buFont typeface="Arial" panose="020B0604020202020204" pitchFamily="34" charset="0"/>
        <a:buChar char="·"/>
        <a:tabLst>
          <a:tab pos="627063" algn="l"/>
        </a:tabLst>
        <a:defRPr sz="1200">
          <a:solidFill>
            <a:schemeClr val="tx1"/>
          </a:solidFill>
          <a:latin typeface="+mn-lt"/>
          <a:sym typeface="Verdana"/>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2"/>
            </p:custDataLst>
            <p:extLst>
              <p:ext uri="{D42A27DB-BD31-4B8C-83A1-F6EECF244321}">
                <p14:modId xmlns:p14="http://schemas.microsoft.com/office/powerpoint/2010/main" val="483067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4690" name="think-cell Slide" r:id="rId24" imgW="530" imgH="531" progId="TCLayout.ActiveDocument.1">
                  <p:embed/>
                </p:oleObj>
              </mc:Choice>
              <mc:Fallback>
                <p:oleObj name="think-cell Slide" r:id="rId24" imgW="530" imgH="531" progId="TCLayout.ActiveDocument.1">
                  <p:embed/>
                  <p:pic>
                    <p:nvPicPr>
                      <p:cNvPr id="0" name=""/>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7" name="Rektangel 6" hidden="1"/>
          <p:cNvSpPr/>
          <p:nvPr userDrawn="1">
            <p:custDataLst>
              <p:tags r:id="rId23"/>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a-DK" sz="3400" b="1" i="0" baseline="0" noProof="0" dirty="0" err="1">
              <a:latin typeface="Campton Book" panose="00000500000000000000"/>
              <a:ea typeface="+mj-ea"/>
              <a:cs typeface="+mj-cs"/>
              <a:sym typeface="Campton Book" panose="00000500000000000000"/>
            </a:endParaRPr>
          </a:p>
        </p:txBody>
      </p:sp>
      <p:pic>
        <p:nvPicPr>
          <p:cNvPr id="8" name="Billede 7">
            <a:extLst>
              <a:ext uri="{FF2B5EF4-FFF2-40B4-BE49-F238E27FC236}">
                <a16:creationId xmlns:a16="http://schemas.microsoft.com/office/drawing/2014/main" id="{1A203E52-E3F3-46AF-A724-77BA51EF153B}"/>
              </a:ext>
            </a:extLst>
          </p:cNvPr>
          <p:cNvPicPr>
            <a:picLocks noChangeAspect="1"/>
          </p:cNvPicPr>
          <p:nvPr userDrawn="1"/>
        </p:nvPicPr>
        <p:blipFill>
          <a:blip r:embed="rId26"/>
          <a:stretch>
            <a:fillRect/>
          </a:stretch>
        </p:blipFill>
        <p:spPr>
          <a:xfrm>
            <a:off x="-2042381" y="688378"/>
            <a:ext cx="1922497" cy="1634566"/>
          </a:xfrm>
          <a:prstGeom prst="rect">
            <a:avLst/>
          </a:prstGeom>
        </p:spPr>
      </p:pic>
      <p:sp>
        <p:nvSpPr>
          <p:cNvPr id="11" name="Lilla boks"/>
          <p:cNvSpPr/>
          <p:nvPr userDrawn="1"/>
        </p:nvSpPr>
        <p:spPr>
          <a:xfrm>
            <a:off x="0" y="6498000"/>
            <a:ext cx="12192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Placeholder 1"/>
          <p:cNvSpPr>
            <a:spLocks noGrp="1"/>
          </p:cNvSpPr>
          <p:nvPr>
            <p:ph type="title"/>
          </p:nvPr>
        </p:nvSpPr>
        <p:spPr>
          <a:xfrm>
            <a:off x="731520" y="516468"/>
            <a:ext cx="1072896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731520" y="1876508"/>
            <a:ext cx="7092000" cy="4039262"/>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5" name="FLD_PresentationTitle"/>
          <p:cNvSpPr>
            <a:spLocks noGrp="1"/>
          </p:cNvSpPr>
          <p:nvPr>
            <p:ph type="ftr" sz="quarter" idx="3"/>
          </p:nvPr>
        </p:nvSpPr>
        <p:spPr>
          <a:xfrm>
            <a:off x="730250" y="6553403"/>
            <a:ext cx="5112000" cy="180000"/>
          </a:xfrm>
          <a:prstGeom prst="rect">
            <a:avLst/>
          </a:prstGeom>
        </p:spPr>
        <p:txBody>
          <a:bodyPr vert="horz" lIns="0" tIns="0" rIns="0" bIns="0" rtlCol="0" anchor="b" anchorCtr="0"/>
          <a:lstStyle>
            <a:lvl1pPr algn="l">
              <a:defRPr sz="800">
                <a:solidFill>
                  <a:schemeClr val="bg1"/>
                </a:solidFill>
              </a:defRPr>
            </a:lvl1pPr>
          </a:lstStyle>
          <a:p>
            <a:r>
              <a:rPr lang="da-DK"/>
              <a:t>Styrelsen for Institutioner og Uddannelsesstøtte, august 2019. </a:t>
            </a:r>
            <a:endParaRPr lang="en-GB" dirty="0"/>
          </a:p>
        </p:txBody>
      </p:sp>
      <p:sp>
        <p:nvSpPr>
          <p:cNvPr id="6" name="Slide Number Placeholder 5"/>
          <p:cNvSpPr>
            <a:spLocks noGrp="1"/>
          </p:cNvSpPr>
          <p:nvPr>
            <p:ph type="sldNum" sz="quarter" idx="4"/>
          </p:nvPr>
        </p:nvSpPr>
        <p:spPr>
          <a:xfrm>
            <a:off x="11113200" y="6553403"/>
            <a:ext cx="444745" cy="180000"/>
          </a:xfrm>
          <a:prstGeom prst="rect">
            <a:avLst/>
          </a:prstGeom>
        </p:spPr>
        <p:txBody>
          <a:bodyPr vert="horz" lIns="0" tIns="0" rIns="0" bIns="0" rtlCol="0" anchor="b" anchorCtr="0"/>
          <a:lstStyle>
            <a:lvl1pPr algn="r">
              <a:defRPr sz="800">
                <a:solidFill>
                  <a:schemeClr val="bg1"/>
                </a:solidFill>
              </a:defRPr>
            </a:lvl1pPr>
          </a:lstStyle>
          <a:p>
            <a:pPr algn="l"/>
            <a:r>
              <a:rPr lang="en-GB" dirty="0"/>
              <a:t>Side </a:t>
            </a:r>
            <a:fld id="{24C8C45C-947F-4981-8B3F-4F32E973C901}" type="slidenum">
              <a:rPr lang="en-GB" smtClean="0"/>
              <a:pPr algn="l"/>
              <a:t>‹nr.›</a:t>
            </a:fld>
            <a:endParaRPr lang="en-GB" dirty="0"/>
          </a:p>
        </p:txBody>
      </p:sp>
      <p:sp>
        <p:nvSpPr>
          <p:cNvPr id="4" name="Date_DateCustomA"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solidFill>
                  <a:schemeClr val="tx1">
                    <a:lumMod val="50000"/>
                    <a:lumOff val="50000"/>
                  </a:schemeClr>
                </a:solidFill>
              </a:defRPr>
            </a:lvl1pPr>
          </a:lstStyle>
          <a:p>
            <a:endParaRPr lang="en-GB" dirty="0"/>
          </a:p>
        </p:txBody>
      </p:sp>
      <p:sp>
        <p:nvSpPr>
          <p:cNvPr id="10" name="TextBox 7">
            <a:extLst>
              <a:ext uri="{FF2B5EF4-FFF2-40B4-BE49-F238E27FC236}">
                <a16:creationId xmlns:a16="http://schemas.microsoft.com/office/drawing/2014/main" id="{0148154C-97BD-47C1-830C-073EA05E8B4C}"/>
              </a:ext>
            </a:extLst>
          </p:cNvPr>
          <p:cNvSpPr txBox="1"/>
          <p:nvPr userDrawn="1"/>
        </p:nvSpPr>
        <p:spPr>
          <a:xfrm>
            <a:off x="-2264305" y="-27973"/>
            <a:ext cx="2160000" cy="630942"/>
          </a:xfrm>
          <a:prstGeom prst="rect">
            <a:avLst/>
          </a:prstGeom>
          <a:noFill/>
        </p:spPr>
        <p:txBody>
          <a:bodyPr wrap="square" lIns="0" tIns="0" rIns="0" bIns="0">
            <a:spAutoFit/>
          </a:bodyPr>
          <a:lstStyle/>
          <a:p>
            <a:pPr algn="r">
              <a:spcBef>
                <a:spcPts val="600"/>
              </a:spcBef>
              <a:defRPr/>
            </a:pPr>
            <a:r>
              <a:rPr lang="en-GB" sz="900" b="1" noProof="1">
                <a:solidFill>
                  <a:srgbClr val="464646"/>
                </a:solidFill>
                <a:latin typeface="+mn-lt"/>
              </a:rPr>
              <a:t>Vælg layout</a:t>
            </a:r>
            <a:br>
              <a:rPr lang="en-GB" sz="900" b="1" noProof="1">
                <a:solidFill>
                  <a:srgbClr val="464646"/>
                </a:solidFill>
                <a:latin typeface="+mn-lt"/>
              </a:rPr>
            </a:br>
            <a:r>
              <a:rPr lang="en-GB" sz="900" b="1" noProof="1">
                <a:solidFill>
                  <a:srgbClr val="464646"/>
                </a:solidFill>
                <a:latin typeface="+mn-lt"/>
              </a:rPr>
              <a:t>1. </a:t>
            </a:r>
            <a:r>
              <a:rPr lang="en-GB" sz="900" noProof="1">
                <a:solidFill>
                  <a:srgbClr val="464646"/>
                </a:solidFill>
                <a:latin typeface="+mn-lt"/>
              </a:rPr>
              <a:t>Højre klik uden for dit slide </a:t>
            </a:r>
          </a:p>
          <a:p>
            <a:pPr algn="r">
              <a:spcBef>
                <a:spcPts val="600"/>
              </a:spcBef>
              <a:defRPr/>
            </a:pPr>
            <a:r>
              <a:rPr lang="en-GB" sz="900" b="1" noProof="1">
                <a:solidFill>
                  <a:srgbClr val="464646"/>
                </a:solidFill>
                <a:latin typeface="+mn-lt"/>
              </a:rPr>
              <a:t>2. </a:t>
            </a:r>
            <a:r>
              <a:rPr lang="en-GB" sz="900" noProof="1">
                <a:solidFill>
                  <a:srgbClr val="464646"/>
                </a:solidFill>
                <a:latin typeface="+mn-lt"/>
              </a:rPr>
              <a:t>Vælg et passende layout fra “drop ned” menuen</a:t>
            </a:r>
          </a:p>
        </p:txBody>
      </p:sp>
    </p:spTree>
    <p:extLst>
      <p:ext uri="{BB962C8B-B14F-4D97-AF65-F5344CB8AC3E}">
        <p14:creationId xmlns:p14="http://schemas.microsoft.com/office/powerpoint/2010/main" val="148421340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 id="2147484044" r:id="rId16"/>
    <p:sldLayoutId id="2147484045" r:id="rId17"/>
    <p:sldLayoutId id="2147484046" r:id="rId18"/>
    <p:sldLayoutId id="2147484047" r:id="rId19"/>
  </p:sldLayoutIdLst>
  <p:hf hdr="0"/>
  <p:txStyles>
    <p:titleStyle>
      <a:lvl1pPr algn="l" defTabSz="914400" rtl="0" eaLnBrk="1" latinLnBrk="0" hangingPunct="1">
        <a:lnSpc>
          <a:spcPct val="94000"/>
        </a:lnSpc>
        <a:spcBef>
          <a:spcPct val="0"/>
        </a:spcBef>
        <a:buNone/>
        <a:defRPr sz="3400" b="1" kern="1200">
          <a:solidFill>
            <a:schemeClr val="bg2"/>
          </a:solidFill>
          <a:latin typeface="+mj-lt"/>
          <a:ea typeface="+mj-ea"/>
          <a:cs typeface="+mj-cs"/>
        </a:defRPr>
      </a:lvl1pPr>
    </p:titleStyle>
    <p:bodyStyle>
      <a:lvl1pPr marL="252000" indent="-252000" algn="l" defTabSz="914400" rtl="0" eaLnBrk="1" latinLnBrk="0" hangingPunct="1">
        <a:lnSpc>
          <a:spcPct val="100000"/>
        </a:lnSpc>
        <a:spcBef>
          <a:spcPts val="2000"/>
        </a:spcBef>
        <a:spcAft>
          <a:spcPts val="0"/>
        </a:spcAft>
        <a:buClrTx/>
        <a:buFont typeface="Campton Book" panose="00000500000000000000" pitchFamily="50" charset="0"/>
        <a:buChar char="-"/>
        <a:defRPr sz="2400" kern="1200">
          <a:solidFill>
            <a:schemeClr val="bg2"/>
          </a:solidFill>
          <a:latin typeface="+mn-lt"/>
          <a:ea typeface="+mn-ea"/>
          <a:cs typeface="+mn-cs"/>
        </a:defRPr>
      </a:lvl1pPr>
      <a:lvl2pPr marL="504000" indent="-252000" algn="l" defTabSz="914400" rtl="0" eaLnBrk="1" latinLnBrk="0" hangingPunct="1">
        <a:lnSpc>
          <a:spcPct val="100000"/>
        </a:lnSpc>
        <a:spcBef>
          <a:spcPts val="0"/>
        </a:spcBef>
        <a:buClrTx/>
        <a:buFont typeface="Arial" panose="020B0604020202020204" pitchFamily="34" charset="0"/>
        <a:buChar char="•"/>
        <a:defRPr sz="2400" kern="1200">
          <a:solidFill>
            <a:schemeClr val="bg2"/>
          </a:solidFill>
          <a:latin typeface="+mn-lt"/>
          <a:ea typeface="+mn-ea"/>
          <a:cs typeface="+mn-cs"/>
        </a:defRPr>
      </a:lvl2pPr>
      <a:lvl3pPr marL="756000" indent="-252000" algn="l" defTabSz="914400" rtl="0" eaLnBrk="1" latinLnBrk="0" hangingPunct="1">
        <a:lnSpc>
          <a:spcPct val="100000"/>
        </a:lnSpc>
        <a:spcBef>
          <a:spcPts val="0"/>
        </a:spcBef>
        <a:buClrTx/>
        <a:buSzPct val="80000"/>
        <a:buFont typeface="Arial" panose="020B0604020202020204" pitchFamily="34" charset="0"/>
        <a:buChar char="○"/>
        <a:defRPr sz="2200" kern="1200">
          <a:solidFill>
            <a:schemeClr val="bg2"/>
          </a:solidFill>
          <a:latin typeface="+mn-lt"/>
          <a:ea typeface="+mn-ea"/>
          <a:cs typeface="+mn-cs"/>
        </a:defRPr>
      </a:lvl3pPr>
      <a:lvl4pPr marL="1008000" indent="-252000" algn="l" defTabSz="914400" rtl="0" eaLnBrk="1" latinLnBrk="0" hangingPunct="1">
        <a:lnSpc>
          <a:spcPct val="100000"/>
        </a:lnSpc>
        <a:spcBef>
          <a:spcPts val="0"/>
        </a:spcBef>
        <a:buClrTx/>
        <a:buSzPct val="100000"/>
        <a:buFont typeface="Campton Book" panose="00000500000000000000" pitchFamily="2" charset="0"/>
        <a:buChar char="—"/>
        <a:defRPr sz="2200" kern="1200">
          <a:solidFill>
            <a:schemeClr val="bg2"/>
          </a:solidFill>
          <a:latin typeface="+mn-lt"/>
          <a:ea typeface="+mn-ea"/>
          <a:cs typeface="+mn-cs"/>
        </a:defRPr>
      </a:lvl4pPr>
      <a:lvl5pPr marL="1260000" indent="-252000" algn="l" defTabSz="914400" rtl="0" eaLnBrk="1" latinLnBrk="0" hangingPunct="1">
        <a:lnSpc>
          <a:spcPct val="100000"/>
        </a:lnSpc>
        <a:spcBef>
          <a:spcPts val="0"/>
        </a:spcBef>
        <a:buClrTx/>
        <a:buFont typeface="Campton Book" panose="00000500000000000000" pitchFamily="2" charset="0"/>
        <a:buChar char="-"/>
        <a:defRPr sz="2200" kern="1200">
          <a:solidFill>
            <a:schemeClr val="bg2"/>
          </a:solidFill>
          <a:latin typeface="+mn-lt"/>
          <a:ea typeface="+mn-ea"/>
          <a:cs typeface="+mn-cs"/>
        </a:defRPr>
      </a:lvl5pPr>
      <a:lvl6pPr marL="1260000" indent="-252000" algn="l" defTabSz="914400" rtl="0" eaLnBrk="1" latinLnBrk="0" hangingPunct="1">
        <a:lnSpc>
          <a:spcPct val="100000"/>
        </a:lnSpc>
        <a:spcBef>
          <a:spcPts val="0"/>
        </a:spcBef>
        <a:buClrTx/>
        <a:buFont typeface="Campton Book" panose="00000500000000000000" pitchFamily="50" charset="0"/>
        <a:buChar char="-"/>
        <a:defRPr sz="2200" kern="1200">
          <a:solidFill>
            <a:schemeClr val="bg2"/>
          </a:solidFill>
          <a:latin typeface="+mn-lt"/>
          <a:ea typeface="+mn-ea"/>
          <a:cs typeface="+mn-cs"/>
        </a:defRPr>
      </a:lvl6pPr>
      <a:lvl7pPr marL="1260000" indent="-252000" algn="l" defTabSz="914400" rtl="0" eaLnBrk="1" latinLnBrk="0" hangingPunct="1">
        <a:lnSpc>
          <a:spcPct val="100000"/>
        </a:lnSpc>
        <a:spcBef>
          <a:spcPts val="0"/>
        </a:spcBef>
        <a:buClrTx/>
        <a:buFont typeface="Campton Book" panose="00000500000000000000" pitchFamily="50" charset="0"/>
        <a:buChar char="-"/>
        <a:defRPr sz="2200" kern="1200" baseline="0">
          <a:solidFill>
            <a:schemeClr val="bg2"/>
          </a:solidFill>
          <a:latin typeface="+mn-lt"/>
          <a:ea typeface="+mn-ea"/>
          <a:cs typeface="+mn-cs"/>
        </a:defRPr>
      </a:lvl7pPr>
      <a:lvl8pPr marL="1260000" indent="-252000" algn="l" defTabSz="914400" rtl="0" eaLnBrk="1" latinLnBrk="0" hangingPunct="1">
        <a:lnSpc>
          <a:spcPct val="100000"/>
        </a:lnSpc>
        <a:spcBef>
          <a:spcPts val="0"/>
        </a:spcBef>
        <a:buClrTx/>
        <a:buFont typeface="Campton Book" panose="00000500000000000000" pitchFamily="50" charset="0"/>
        <a:buChar char="-"/>
        <a:defRPr sz="2200" kern="1200">
          <a:solidFill>
            <a:schemeClr val="bg2"/>
          </a:solidFill>
          <a:latin typeface="+mn-lt"/>
          <a:ea typeface="+mn-ea"/>
          <a:cs typeface="+mn-cs"/>
        </a:defRPr>
      </a:lvl8pPr>
      <a:lvl9pPr marL="1260000" indent="-252000" algn="l" defTabSz="914400" rtl="0" eaLnBrk="1" latinLnBrk="0" hangingPunct="1">
        <a:lnSpc>
          <a:spcPct val="100000"/>
        </a:lnSpc>
        <a:spcBef>
          <a:spcPts val="0"/>
        </a:spcBef>
        <a:buClrTx/>
        <a:buFont typeface="Campton Book" panose="00000500000000000000" pitchFamily="50" charset="0"/>
        <a:buChar char="-"/>
        <a:defRPr sz="2200" kern="1200" baseline="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
          <p15:clr>
            <a:srgbClr val="F26B43"/>
          </p15:clr>
        </p15:guide>
        <p15:guide id="2" pos="7219">
          <p15:clr>
            <a:srgbClr val="F26B43"/>
          </p15:clr>
        </p15:guide>
        <p15:guide id="3" orient="horz" pos="325">
          <p15:clr>
            <a:srgbClr val="F26B43"/>
          </p15:clr>
        </p15:guide>
        <p15:guide id="5" orient="horz" pos="1182">
          <p15:clr>
            <a:srgbClr val="F26B43"/>
          </p15:clr>
        </p15:guide>
        <p15:guide id="6" orient="horz" pos="3726">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49A21-C32B-4048-A3D8-8FC023771148}" type="datetime1">
              <a:rPr lang="da-DK" smtClean="0"/>
              <a:t>26-09-2019</a:t>
            </a:fld>
            <a:endParaRPr lang="da-DK"/>
          </a:p>
        </p:txBody>
      </p:sp>
      <p:sp>
        <p:nvSpPr>
          <p:cNvPr id="5" name="Pladsholder til sidefod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098C5-C8D7-47D4-BEE8-E87B9C58DAF6}" type="slidenum">
              <a:rPr lang="da-DK" smtClean="0"/>
              <a:t>‹nr.›</a:t>
            </a:fld>
            <a:endParaRPr lang="da-DK"/>
          </a:p>
        </p:txBody>
      </p:sp>
    </p:spTree>
    <p:extLst>
      <p:ext uri="{BB962C8B-B14F-4D97-AF65-F5344CB8AC3E}">
        <p14:creationId xmlns:p14="http://schemas.microsoft.com/office/powerpoint/2010/main" val="3411164764"/>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93" name="Rectangle 69" hidden="1"/>
          <p:cNvGraphicFramePr>
            <a:graphicFrameLocks/>
          </p:cNvGraphicFramePr>
          <p:nvPr>
            <p:custDataLst>
              <p:tags r:id="rId11"/>
            </p:custData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344091" name="think-cell Slide" r:id="rId12" imgW="0" imgH="0" progId="TCLayout.ActiveDocument.1">
                  <p:embed/>
                </p:oleObj>
              </mc:Choice>
              <mc:Fallback>
                <p:oleObj name="think-cell Slide" r:id="rId12" imgW="0" imgH="0" progId="TCLayout.ActiveDocument.1">
                  <p:embed/>
                  <p:pic>
                    <p:nvPicPr>
                      <p:cNvPr id="1093" name="Rectangle 6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3"/>
          <p:cNvSpPr>
            <a:spLocks noGrp="1" noChangeArrowheads="1"/>
          </p:cNvSpPr>
          <p:nvPr>
            <p:ph type="body" idx="1"/>
          </p:nvPr>
        </p:nvSpPr>
        <p:spPr bwMode="auto">
          <a:xfrm>
            <a:off x="264584" y="2097088"/>
            <a:ext cx="11658599" cy="128111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da-DK" noProof="0" dirty="0"/>
              <a:t>Klik for at redigere teksttypografien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Slide Number Placeholder 5 (FAST)"/>
          <p:cNvSpPr txBox="1">
            <a:spLocks/>
          </p:cNvSpPr>
          <p:nvPr userDrawn="1"/>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Tree>
    <p:extLst>
      <p:ext uri="{BB962C8B-B14F-4D97-AF65-F5344CB8AC3E}">
        <p14:creationId xmlns:p14="http://schemas.microsoft.com/office/powerpoint/2010/main" val="713548639"/>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Lst>
  <p:transition>
    <p:fade/>
  </p:transition>
  <p:hf hdr="0" ftr="0" dt="0"/>
  <p:txStyles>
    <p:titleStyle>
      <a:lvl1pPr algn="l" rtl="0" eaLnBrk="1" fontAlgn="base" hangingPunct="1">
        <a:spcBef>
          <a:spcPct val="0"/>
        </a:spcBef>
        <a:spcAft>
          <a:spcPct val="0"/>
        </a:spcAft>
        <a:defRPr sz="2000" b="1">
          <a:solidFill>
            <a:schemeClr val="accent2"/>
          </a:solidFill>
          <a:latin typeface="Verdana"/>
          <a:ea typeface="+mj-ea"/>
          <a:cs typeface="+mj-cs"/>
          <a:sym typeface="Verdana"/>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p:titleStyle>
    <p:bodyStyle>
      <a:lvl1pPr algn="l" rtl="0" eaLnBrk="1" fontAlgn="base" hangingPunct="1">
        <a:spcBef>
          <a:spcPct val="50000"/>
        </a:spcBef>
        <a:spcAft>
          <a:spcPct val="0"/>
        </a:spcAft>
        <a:defRPr sz="1200">
          <a:solidFill>
            <a:schemeClr val="tx1"/>
          </a:solidFill>
          <a:latin typeface="+mn-lt"/>
          <a:ea typeface="+mn-ea"/>
          <a:cs typeface="+mn-cs"/>
          <a:sym typeface="Verdana"/>
        </a:defRPr>
      </a:lvl1pPr>
      <a:lvl2pPr marL="136525" indent="-134938" algn="l" rtl="0" eaLnBrk="1" fontAlgn="base" hangingPunct="1">
        <a:spcBef>
          <a:spcPct val="50000"/>
        </a:spcBef>
        <a:spcAft>
          <a:spcPct val="0"/>
        </a:spcAft>
        <a:buFont typeface="Arial" pitchFamily="34" charset="0"/>
        <a:buChar char="•"/>
        <a:defRPr sz="1200">
          <a:solidFill>
            <a:schemeClr val="tx1"/>
          </a:solidFill>
          <a:latin typeface="+mn-lt"/>
          <a:sym typeface="Verdana"/>
        </a:defRPr>
      </a:lvl2pPr>
      <a:lvl3pPr marL="269875" indent="-131763" algn="l" rtl="0" eaLnBrk="1" fontAlgn="base" hangingPunct="1">
        <a:spcBef>
          <a:spcPct val="50000"/>
        </a:spcBef>
        <a:spcAft>
          <a:spcPct val="0"/>
        </a:spcAft>
        <a:buChar char="–"/>
        <a:defRPr sz="1200">
          <a:solidFill>
            <a:schemeClr val="tx1"/>
          </a:solidFill>
          <a:latin typeface="+mn-lt"/>
          <a:sym typeface="Verdana"/>
        </a:defRPr>
      </a:lvl3pPr>
      <a:lvl4pPr marL="409575" indent="-139700" algn="l" rtl="0" eaLnBrk="1" fontAlgn="base" hangingPunct="1">
        <a:spcBef>
          <a:spcPct val="50000"/>
        </a:spcBef>
        <a:spcAft>
          <a:spcPct val="0"/>
        </a:spcAft>
        <a:buFont typeface="Arial" panose="020B0604020202020204" pitchFamily="34" charset="0"/>
        <a:buChar char="–"/>
        <a:defRPr sz="1200">
          <a:solidFill>
            <a:schemeClr val="tx1"/>
          </a:solidFill>
          <a:latin typeface="+mn-lt"/>
          <a:sym typeface="Verdana"/>
        </a:defRPr>
      </a:lvl4pPr>
      <a:lvl5pPr marL="538163" indent="-123825" algn="l" rtl="0" eaLnBrk="1" fontAlgn="base" hangingPunct="1">
        <a:spcBef>
          <a:spcPct val="50000"/>
        </a:spcBef>
        <a:spcAft>
          <a:spcPct val="0"/>
        </a:spcAft>
        <a:buFont typeface="Arial" panose="020B0604020202020204" pitchFamily="34" charset="0"/>
        <a:buChar char="·"/>
        <a:tabLst>
          <a:tab pos="627063" algn="l"/>
        </a:tabLst>
        <a:defRPr sz="1200">
          <a:solidFill>
            <a:schemeClr val="tx1"/>
          </a:solidFill>
          <a:latin typeface="+mn-lt"/>
          <a:sym typeface="Verdana"/>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9"/>
            </p:custDataLst>
            <p:extLst>
              <p:ext uri="{D42A27DB-BD31-4B8C-83A1-F6EECF244321}">
                <p14:modId xmlns:p14="http://schemas.microsoft.com/office/powerpoint/2010/main" val="4054510412"/>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40839"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9" y="1592"/>
                        <a:ext cx="1587" cy="1587"/>
                      </a:xfrm>
                      <a:prstGeom prst="rect">
                        <a:avLst/>
                      </a:prstGeom>
                    </p:spPr>
                  </p:pic>
                </p:oleObj>
              </mc:Fallback>
            </mc:AlternateContent>
          </a:graphicData>
        </a:graphic>
      </p:graphicFrame>
      <p:sp>
        <p:nvSpPr>
          <p:cNvPr id="4" name="Rektangel 3" hidden="1"/>
          <p:cNvSpPr/>
          <p:nvPr userDrawn="1">
            <p:custDataLst>
              <p:tags r:id="rId20"/>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pPr>
            <a:endParaRPr kumimoji="0" lang="da-DK" sz="3200" b="0" i="0" u="none" strike="noStrike" cap="none" normalizeH="0" baseline="0" dirty="0" err="1">
              <a:ln>
                <a:noFill/>
              </a:ln>
              <a:solidFill>
                <a:schemeClr val="bg1"/>
              </a:solidFill>
              <a:effectLst/>
              <a:latin typeface="Arial" panose="020B0604020202020204" pitchFamily="34" charset="0"/>
              <a:ea typeface="+mj-ea"/>
              <a:cs typeface="+mj-cs"/>
              <a:sym typeface="Arial" panose="020B0604020202020204" pitchFamily="34" charset="0"/>
            </a:endParaRPr>
          </a:p>
        </p:txBody>
      </p:sp>
      <p:sp>
        <p:nvSpPr>
          <p:cNvPr id="1026" name="Rectangle 2"/>
          <p:cNvSpPr>
            <a:spLocks noGrp="1" noChangeArrowheads="1"/>
          </p:cNvSpPr>
          <p:nvPr>
            <p:ph type="title"/>
          </p:nvPr>
        </p:nvSpPr>
        <p:spPr bwMode="auto">
          <a:xfrm>
            <a:off x="701676"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9"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ts val="600"/>
              </a:spcBef>
            </a:pPr>
            <a:r>
              <a:rPr lang="da-DK" sz="900" b="1" noProof="1">
                <a:solidFill>
                  <a:srgbClr val="000000">
                    <a:lumMod val="65000"/>
                    <a:lumOff val="35000"/>
                  </a:srgbClr>
                </a:solidFill>
              </a:rPr>
              <a:t>Indsæt tekst i sidefod</a:t>
            </a:r>
          </a:p>
          <a:p>
            <a:pPr algn="r">
              <a:spcBef>
                <a:spcPts val="600"/>
              </a:spcBef>
            </a:pPr>
            <a:r>
              <a:rPr lang="da-DK" sz="900" b="1" noProof="1">
                <a:solidFill>
                  <a:srgbClr val="000000">
                    <a:lumMod val="65000"/>
                    <a:lumOff val="35000"/>
                  </a:srgbClr>
                </a:solidFill>
              </a:rPr>
              <a:t>1. </a:t>
            </a:r>
            <a:r>
              <a:rPr lang="da-DK" sz="900" noProof="1">
                <a:solidFill>
                  <a:srgbClr val="000000">
                    <a:lumMod val="65000"/>
                    <a:lumOff val="35000"/>
                  </a:srgbClr>
                </a:solidFill>
              </a:rPr>
              <a:t>Vælg </a:t>
            </a:r>
            <a:r>
              <a:rPr lang="da-DK" sz="900" b="1" noProof="1">
                <a:solidFill>
                  <a:srgbClr val="000000">
                    <a:lumMod val="65000"/>
                    <a:lumOff val="35000"/>
                  </a:srgbClr>
                </a:solidFill>
              </a:rPr>
              <a:t>Indsæt</a:t>
            </a:r>
            <a:r>
              <a:rPr lang="da-DK" sz="900" noProof="1">
                <a:solidFill>
                  <a:srgbClr val="000000">
                    <a:lumMod val="65000"/>
                    <a:lumOff val="35000"/>
                  </a:srgbClr>
                </a:solidFill>
              </a:rPr>
              <a:t> i top menuen</a:t>
            </a:r>
            <a:br>
              <a:rPr lang="da-DK" sz="900" noProof="1">
                <a:solidFill>
                  <a:srgbClr val="000000">
                    <a:lumMod val="65000"/>
                    <a:lumOff val="35000"/>
                  </a:srgbClr>
                </a:solidFill>
              </a:rPr>
            </a:br>
            <a:r>
              <a:rPr lang="da-DK" sz="900" b="1" noProof="1">
                <a:solidFill>
                  <a:srgbClr val="000000">
                    <a:lumMod val="65000"/>
                    <a:lumOff val="35000"/>
                  </a:srgbClr>
                </a:solidFill>
              </a:rPr>
              <a:t>2. </a:t>
            </a:r>
            <a:r>
              <a:rPr lang="da-DK" sz="900" noProof="1">
                <a:solidFill>
                  <a:srgbClr val="000000">
                    <a:lumMod val="65000"/>
                    <a:lumOff val="35000"/>
                  </a:srgbClr>
                </a:solidFill>
              </a:rPr>
              <a:t>Vælg </a:t>
            </a:r>
            <a:r>
              <a:rPr lang="da-DK" sz="900" b="1" noProof="1">
                <a:solidFill>
                  <a:srgbClr val="000000">
                    <a:lumMod val="65000"/>
                    <a:lumOff val="35000"/>
                  </a:srgbClr>
                </a:solidFill>
              </a:rPr>
              <a:t>Sidehoved og Sidefod</a:t>
            </a:r>
            <a:br>
              <a:rPr lang="da-DK" sz="900" noProof="1">
                <a:solidFill>
                  <a:srgbClr val="000000">
                    <a:lumMod val="65000"/>
                    <a:lumOff val="35000"/>
                  </a:srgbClr>
                </a:solidFill>
              </a:rPr>
            </a:br>
            <a:r>
              <a:rPr lang="da-DK" sz="900" b="1" noProof="1">
                <a:solidFill>
                  <a:srgbClr val="000000">
                    <a:lumMod val="65000"/>
                    <a:lumOff val="35000"/>
                  </a:srgbClr>
                </a:solidFill>
              </a:rPr>
              <a:t>3. </a:t>
            </a:r>
            <a:r>
              <a:rPr lang="da-DK" sz="900" noProof="1">
                <a:solidFill>
                  <a:srgbClr val="000000">
                    <a:lumMod val="65000"/>
                    <a:lumOff val="35000"/>
                  </a:srgbClr>
                </a:solidFill>
              </a:rPr>
              <a:t>Skriv titel på præsentation ind i tekstfeltet</a:t>
            </a:r>
            <a:br>
              <a:rPr lang="da-DK" sz="900" noProof="1">
                <a:solidFill>
                  <a:srgbClr val="000000">
                    <a:lumMod val="65000"/>
                    <a:lumOff val="35000"/>
                  </a:srgbClr>
                </a:solidFill>
              </a:rPr>
            </a:br>
            <a:r>
              <a:rPr lang="da-DK" sz="900" b="1" noProof="1">
                <a:solidFill>
                  <a:srgbClr val="000000">
                    <a:lumMod val="65000"/>
                    <a:lumOff val="35000"/>
                  </a:srgbClr>
                </a:solidFill>
              </a:rPr>
              <a:t>4. </a:t>
            </a:r>
            <a:r>
              <a:rPr lang="da-DK" sz="900" noProof="1">
                <a:solidFill>
                  <a:srgbClr val="000000">
                    <a:lumMod val="65000"/>
                    <a:lumOff val="35000"/>
                  </a:srgbClr>
                </a:solidFill>
              </a:rPr>
              <a:t>Tryk </a:t>
            </a:r>
            <a:r>
              <a:rPr lang="da-DK" sz="900" b="1" noProof="1">
                <a:solidFill>
                  <a:srgbClr val="000000">
                    <a:lumMod val="65000"/>
                    <a:lumOff val="35000"/>
                  </a:srgbClr>
                </a:solidFill>
              </a:rPr>
              <a:t>Anvend på alle</a:t>
            </a:r>
            <a:endParaRPr lang="da-DK" sz="900" noProof="1">
              <a:solidFill>
                <a:srgbClr val="000000">
                  <a:lumMod val="65000"/>
                  <a:lumOff val="35000"/>
                </a:srgb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pPr/>
              <a:t>26-09-2019</a:t>
            </a:fld>
            <a:endParaRPr lang="da-DK" dirty="0"/>
          </a:p>
        </p:txBody>
      </p:sp>
      <p:sp>
        <p:nvSpPr>
          <p:cNvPr id="13" name="Slide Number Placeholder 5 (FAST)"/>
          <p:cNvSpPr txBox="1">
            <a:spLocks/>
          </p:cNvSpPr>
          <p:nvPr/>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pic>
        <p:nvPicPr>
          <p:cNvPr id="11"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9336028"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41143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F26B43"/>
          </p15:clr>
        </p15:guide>
        <p15:guide id="2" pos="7236" userDrawn="1">
          <p15:clr>
            <a:srgbClr val="F26B43"/>
          </p15:clr>
        </p15:guide>
        <p15:guide id="4" orient="horz" pos="913" userDrawn="1">
          <p15:clr>
            <a:srgbClr val="F26B43"/>
          </p15:clr>
        </p15:guide>
        <p15:guide id="5" orient="horz" pos="3725" userDrawn="1">
          <p15:clr>
            <a:srgbClr val="F26B43"/>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2585448743"/>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48008"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9" y="1592"/>
                        <a:ext cx="1587" cy="1587"/>
                      </a:xfrm>
                      <a:prstGeom prst="rect">
                        <a:avLst/>
                      </a:prstGeom>
                    </p:spPr>
                  </p:pic>
                </p:oleObj>
              </mc:Fallback>
            </mc:AlternateContent>
          </a:graphicData>
        </a:graphic>
      </p:graphicFrame>
      <p:sp>
        <p:nvSpPr>
          <p:cNvPr id="4" name="Rektangel 3" hidden="1"/>
          <p:cNvSpPr/>
          <p:nvPr userDrawn="1">
            <p:custDataLst>
              <p:tags r:id="rId21"/>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pPr>
            <a:endParaRPr kumimoji="0" lang="da-DK" sz="3200" b="0" i="0" u="none" strike="noStrike" cap="none" normalizeH="0" baseline="0" dirty="0" err="1">
              <a:ln>
                <a:noFill/>
              </a:ln>
              <a:solidFill>
                <a:schemeClr val="bg1"/>
              </a:solidFill>
              <a:effectLst/>
              <a:latin typeface="Arial" panose="020B0604020202020204" pitchFamily="34" charset="0"/>
              <a:ea typeface="+mj-ea"/>
              <a:cs typeface="+mj-cs"/>
              <a:sym typeface="Arial" panose="020B0604020202020204" pitchFamily="34" charset="0"/>
            </a:endParaRPr>
          </a:p>
        </p:txBody>
      </p:sp>
      <p:pic>
        <p:nvPicPr>
          <p:cNvPr id="10"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36016"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01676"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9"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ts val="600"/>
              </a:spcBef>
            </a:pPr>
            <a:r>
              <a:rPr lang="da-DK" sz="900" b="1" noProof="1">
                <a:solidFill>
                  <a:srgbClr val="000000">
                    <a:lumMod val="65000"/>
                    <a:lumOff val="35000"/>
                  </a:srgbClr>
                </a:solidFill>
              </a:rPr>
              <a:t>Indsæt tekst i sidefod</a:t>
            </a:r>
          </a:p>
          <a:p>
            <a:pPr algn="r">
              <a:spcBef>
                <a:spcPts val="600"/>
              </a:spcBef>
            </a:pPr>
            <a:r>
              <a:rPr lang="da-DK" sz="900" b="1" noProof="1">
                <a:solidFill>
                  <a:srgbClr val="000000">
                    <a:lumMod val="65000"/>
                    <a:lumOff val="35000"/>
                  </a:srgbClr>
                </a:solidFill>
              </a:rPr>
              <a:t>1. </a:t>
            </a:r>
            <a:r>
              <a:rPr lang="da-DK" sz="900" noProof="1">
                <a:solidFill>
                  <a:srgbClr val="000000">
                    <a:lumMod val="65000"/>
                    <a:lumOff val="35000"/>
                  </a:srgbClr>
                </a:solidFill>
              </a:rPr>
              <a:t>Vælg </a:t>
            </a:r>
            <a:r>
              <a:rPr lang="da-DK" sz="900" b="1" noProof="1">
                <a:solidFill>
                  <a:srgbClr val="000000">
                    <a:lumMod val="65000"/>
                    <a:lumOff val="35000"/>
                  </a:srgbClr>
                </a:solidFill>
              </a:rPr>
              <a:t>Indsæt</a:t>
            </a:r>
            <a:r>
              <a:rPr lang="da-DK" sz="900" noProof="1">
                <a:solidFill>
                  <a:srgbClr val="000000">
                    <a:lumMod val="65000"/>
                    <a:lumOff val="35000"/>
                  </a:srgbClr>
                </a:solidFill>
              </a:rPr>
              <a:t> i top menuen</a:t>
            </a:r>
            <a:br>
              <a:rPr lang="da-DK" sz="900" noProof="1">
                <a:solidFill>
                  <a:srgbClr val="000000">
                    <a:lumMod val="65000"/>
                    <a:lumOff val="35000"/>
                  </a:srgbClr>
                </a:solidFill>
              </a:rPr>
            </a:br>
            <a:r>
              <a:rPr lang="da-DK" sz="900" b="1" noProof="1">
                <a:solidFill>
                  <a:srgbClr val="000000">
                    <a:lumMod val="65000"/>
                    <a:lumOff val="35000"/>
                  </a:srgbClr>
                </a:solidFill>
              </a:rPr>
              <a:t>2. </a:t>
            </a:r>
            <a:r>
              <a:rPr lang="da-DK" sz="900" noProof="1">
                <a:solidFill>
                  <a:srgbClr val="000000">
                    <a:lumMod val="65000"/>
                    <a:lumOff val="35000"/>
                  </a:srgbClr>
                </a:solidFill>
              </a:rPr>
              <a:t>Vælg </a:t>
            </a:r>
            <a:r>
              <a:rPr lang="da-DK" sz="900" b="1" noProof="1">
                <a:solidFill>
                  <a:srgbClr val="000000">
                    <a:lumMod val="65000"/>
                    <a:lumOff val="35000"/>
                  </a:srgbClr>
                </a:solidFill>
              </a:rPr>
              <a:t>Sidehoved og Sidefod</a:t>
            </a:r>
            <a:br>
              <a:rPr lang="da-DK" sz="900" noProof="1">
                <a:solidFill>
                  <a:srgbClr val="000000">
                    <a:lumMod val="65000"/>
                    <a:lumOff val="35000"/>
                  </a:srgbClr>
                </a:solidFill>
              </a:rPr>
            </a:br>
            <a:r>
              <a:rPr lang="da-DK" sz="900" b="1" noProof="1">
                <a:solidFill>
                  <a:srgbClr val="000000">
                    <a:lumMod val="65000"/>
                    <a:lumOff val="35000"/>
                  </a:srgbClr>
                </a:solidFill>
              </a:rPr>
              <a:t>3. </a:t>
            </a:r>
            <a:r>
              <a:rPr lang="da-DK" sz="900" noProof="1">
                <a:solidFill>
                  <a:srgbClr val="000000">
                    <a:lumMod val="65000"/>
                    <a:lumOff val="35000"/>
                  </a:srgbClr>
                </a:solidFill>
              </a:rPr>
              <a:t>Skriv titel på præsentation ind i tekstfeltet</a:t>
            </a:r>
            <a:br>
              <a:rPr lang="da-DK" sz="900" noProof="1">
                <a:solidFill>
                  <a:srgbClr val="000000">
                    <a:lumMod val="65000"/>
                    <a:lumOff val="35000"/>
                  </a:srgbClr>
                </a:solidFill>
              </a:rPr>
            </a:br>
            <a:r>
              <a:rPr lang="da-DK" sz="900" b="1" noProof="1">
                <a:solidFill>
                  <a:srgbClr val="000000">
                    <a:lumMod val="65000"/>
                    <a:lumOff val="35000"/>
                  </a:srgbClr>
                </a:solidFill>
              </a:rPr>
              <a:t>4. </a:t>
            </a:r>
            <a:r>
              <a:rPr lang="da-DK" sz="900" noProof="1">
                <a:solidFill>
                  <a:srgbClr val="000000">
                    <a:lumMod val="65000"/>
                    <a:lumOff val="35000"/>
                  </a:srgbClr>
                </a:solidFill>
              </a:rPr>
              <a:t>Tryk </a:t>
            </a:r>
            <a:r>
              <a:rPr lang="da-DK" sz="900" b="1" noProof="1">
                <a:solidFill>
                  <a:srgbClr val="000000">
                    <a:lumMod val="65000"/>
                    <a:lumOff val="35000"/>
                  </a:srgbClr>
                </a:solidFill>
              </a:rPr>
              <a:t>Anvend på alle</a:t>
            </a:r>
            <a:endParaRPr lang="da-DK" sz="900" noProof="1">
              <a:solidFill>
                <a:srgbClr val="000000">
                  <a:lumMod val="65000"/>
                  <a:lumOff val="35000"/>
                </a:srgb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pPr/>
              <a:t>26-09-2019</a:t>
            </a:fld>
            <a:endParaRPr lang="da-DK" dirty="0"/>
          </a:p>
        </p:txBody>
      </p:sp>
      <p:sp>
        <p:nvSpPr>
          <p:cNvPr id="13" name="Slide Number Placeholder 5 (FAST)"/>
          <p:cNvSpPr txBox="1">
            <a:spLocks/>
          </p:cNvSpPr>
          <p:nvPr/>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00427122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60" r:id="rId17"/>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F26B43"/>
          </p15:clr>
        </p15:guide>
        <p15:guide id="2" pos="7236" userDrawn="1">
          <p15:clr>
            <a:srgbClr val="F26B43"/>
          </p15:clr>
        </p15:guide>
        <p15:guide id="4" orient="horz" pos="913" userDrawn="1">
          <p15:clr>
            <a:srgbClr val="F26B43"/>
          </p15:clr>
        </p15:guide>
        <p15:guide id="5" orient="horz" pos="3725" userDrawn="1">
          <p15:clr>
            <a:srgbClr val="F26B43"/>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1040645715"/>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60235"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9" y="1592"/>
                        <a:ext cx="1587" cy="1587"/>
                      </a:xfrm>
                      <a:prstGeom prst="rect">
                        <a:avLst/>
                      </a:prstGeom>
                    </p:spPr>
                  </p:pic>
                </p:oleObj>
              </mc:Fallback>
            </mc:AlternateContent>
          </a:graphicData>
        </a:graphic>
      </p:graphicFrame>
      <p:sp>
        <p:nvSpPr>
          <p:cNvPr id="4" name="Rektangel 3" hidden="1"/>
          <p:cNvSpPr/>
          <p:nvPr userDrawn="1">
            <p:custDataLst>
              <p:tags r:id="rId21"/>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pPr>
            <a:endParaRPr kumimoji="0" lang="da-DK" sz="3200" b="0" i="0" u="none" strike="noStrike" cap="none" normalizeH="0" baseline="0" dirty="0" err="1">
              <a:ln>
                <a:noFill/>
              </a:ln>
              <a:solidFill>
                <a:schemeClr val="bg1"/>
              </a:solidFill>
              <a:effectLst/>
              <a:latin typeface="Arial" panose="020B0604020202020204" pitchFamily="34" charset="0"/>
              <a:ea typeface="+mj-ea"/>
              <a:cs typeface="+mj-cs"/>
              <a:sym typeface="Arial" panose="020B0604020202020204" pitchFamily="34" charset="0"/>
            </a:endParaRPr>
          </a:p>
        </p:txBody>
      </p:sp>
      <p:pic>
        <p:nvPicPr>
          <p:cNvPr id="10"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36016"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01676"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9"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ts val="600"/>
              </a:spcBef>
            </a:pPr>
            <a:r>
              <a:rPr lang="da-DK" sz="900" b="1" noProof="1">
                <a:solidFill>
                  <a:srgbClr val="000000">
                    <a:lumMod val="65000"/>
                    <a:lumOff val="35000"/>
                  </a:srgbClr>
                </a:solidFill>
              </a:rPr>
              <a:t>Indsæt tekst i sidefod</a:t>
            </a:r>
          </a:p>
          <a:p>
            <a:pPr algn="r">
              <a:spcBef>
                <a:spcPts val="600"/>
              </a:spcBef>
            </a:pPr>
            <a:r>
              <a:rPr lang="da-DK" sz="900" b="1" noProof="1">
                <a:solidFill>
                  <a:srgbClr val="000000">
                    <a:lumMod val="65000"/>
                    <a:lumOff val="35000"/>
                  </a:srgbClr>
                </a:solidFill>
              </a:rPr>
              <a:t>1. </a:t>
            </a:r>
            <a:r>
              <a:rPr lang="da-DK" sz="900" noProof="1">
                <a:solidFill>
                  <a:srgbClr val="000000">
                    <a:lumMod val="65000"/>
                    <a:lumOff val="35000"/>
                  </a:srgbClr>
                </a:solidFill>
              </a:rPr>
              <a:t>Vælg </a:t>
            </a:r>
            <a:r>
              <a:rPr lang="da-DK" sz="900" b="1" noProof="1">
                <a:solidFill>
                  <a:srgbClr val="000000">
                    <a:lumMod val="65000"/>
                    <a:lumOff val="35000"/>
                  </a:srgbClr>
                </a:solidFill>
              </a:rPr>
              <a:t>Indsæt</a:t>
            </a:r>
            <a:r>
              <a:rPr lang="da-DK" sz="900" noProof="1">
                <a:solidFill>
                  <a:srgbClr val="000000">
                    <a:lumMod val="65000"/>
                    <a:lumOff val="35000"/>
                  </a:srgbClr>
                </a:solidFill>
              </a:rPr>
              <a:t> i top menuen</a:t>
            </a:r>
            <a:br>
              <a:rPr lang="da-DK" sz="900" noProof="1">
                <a:solidFill>
                  <a:srgbClr val="000000">
                    <a:lumMod val="65000"/>
                    <a:lumOff val="35000"/>
                  </a:srgbClr>
                </a:solidFill>
              </a:rPr>
            </a:br>
            <a:r>
              <a:rPr lang="da-DK" sz="900" b="1" noProof="1">
                <a:solidFill>
                  <a:srgbClr val="000000">
                    <a:lumMod val="65000"/>
                    <a:lumOff val="35000"/>
                  </a:srgbClr>
                </a:solidFill>
              </a:rPr>
              <a:t>2. </a:t>
            </a:r>
            <a:r>
              <a:rPr lang="da-DK" sz="900" noProof="1">
                <a:solidFill>
                  <a:srgbClr val="000000">
                    <a:lumMod val="65000"/>
                    <a:lumOff val="35000"/>
                  </a:srgbClr>
                </a:solidFill>
              </a:rPr>
              <a:t>Vælg </a:t>
            </a:r>
            <a:r>
              <a:rPr lang="da-DK" sz="900" b="1" noProof="1">
                <a:solidFill>
                  <a:srgbClr val="000000">
                    <a:lumMod val="65000"/>
                    <a:lumOff val="35000"/>
                  </a:srgbClr>
                </a:solidFill>
              </a:rPr>
              <a:t>Sidehoved og Sidefod</a:t>
            </a:r>
            <a:br>
              <a:rPr lang="da-DK" sz="900" noProof="1">
                <a:solidFill>
                  <a:srgbClr val="000000">
                    <a:lumMod val="65000"/>
                    <a:lumOff val="35000"/>
                  </a:srgbClr>
                </a:solidFill>
              </a:rPr>
            </a:br>
            <a:r>
              <a:rPr lang="da-DK" sz="900" b="1" noProof="1">
                <a:solidFill>
                  <a:srgbClr val="000000">
                    <a:lumMod val="65000"/>
                    <a:lumOff val="35000"/>
                  </a:srgbClr>
                </a:solidFill>
              </a:rPr>
              <a:t>3. </a:t>
            </a:r>
            <a:r>
              <a:rPr lang="da-DK" sz="900" noProof="1">
                <a:solidFill>
                  <a:srgbClr val="000000">
                    <a:lumMod val="65000"/>
                    <a:lumOff val="35000"/>
                  </a:srgbClr>
                </a:solidFill>
              </a:rPr>
              <a:t>Skriv titel på præsentation ind i tekstfeltet</a:t>
            </a:r>
            <a:br>
              <a:rPr lang="da-DK" sz="900" noProof="1">
                <a:solidFill>
                  <a:srgbClr val="000000">
                    <a:lumMod val="65000"/>
                    <a:lumOff val="35000"/>
                  </a:srgbClr>
                </a:solidFill>
              </a:rPr>
            </a:br>
            <a:r>
              <a:rPr lang="da-DK" sz="900" b="1" noProof="1">
                <a:solidFill>
                  <a:srgbClr val="000000">
                    <a:lumMod val="65000"/>
                    <a:lumOff val="35000"/>
                  </a:srgbClr>
                </a:solidFill>
              </a:rPr>
              <a:t>4. </a:t>
            </a:r>
            <a:r>
              <a:rPr lang="da-DK" sz="900" noProof="1">
                <a:solidFill>
                  <a:srgbClr val="000000">
                    <a:lumMod val="65000"/>
                    <a:lumOff val="35000"/>
                  </a:srgbClr>
                </a:solidFill>
              </a:rPr>
              <a:t>Tryk </a:t>
            </a:r>
            <a:r>
              <a:rPr lang="da-DK" sz="900" b="1" noProof="1">
                <a:solidFill>
                  <a:srgbClr val="000000">
                    <a:lumMod val="65000"/>
                    <a:lumOff val="35000"/>
                  </a:srgbClr>
                </a:solidFill>
              </a:rPr>
              <a:t>Anvend på alle</a:t>
            </a:r>
            <a:endParaRPr lang="da-DK" sz="900" noProof="1">
              <a:solidFill>
                <a:srgbClr val="000000">
                  <a:lumMod val="65000"/>
                  <a:lumOff val="35000"/>
                </a:srgb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pPr/>
              <a:t>26-09-2019</a:t>
            </a:fld>
            <a:endParaRPr lang="da-DK" dirty="0"/>
          </a:p>
        </p:txBody>
      </p:sp>
      <p:sp>
        <p:nvSpPr>
          <p:cNvPr id="13" name="Slide Number Placeholder 5 (FAST)"/>
          <p:cNvSpPr txBox="1">
            <a:spLocks/>
          </p:cNvSpPr>
          <p:nvPr/>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27757035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F26B43"/>
          </p15:clr>
        </p15:guide>
        <p15:guide id="2" pos="7236" userDrawn="1">
          <p15:clr>
            <a:srgbClr val="F26B43"/>
          </p15:clr>
        </p15:guide>
        <p15:guide id="4" orient="horz" pos="913" userDrawn="1">
          <p15:clr>
            <a:srgbClr val="F26B43"/>
          </p15:clr>
        </p15:guide>
        <p15:guide id="5" orient="horz" pos="3725" userDrawn="1">
          <p15:clr>
            <a:srgbClr val="F26B43"/>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0"/>
            </p:custDataLst>
            <p:extLst>
              <p:ext uri="{D42A27DB-BD31-4B8C-83A1-F6EECF244321}">
                <p14:modId xmlns:p14="http://schemas.microsoft.com/office/powerpoint/2010/main" val="43672083"/>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64330"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9" y="1592"/>
                        <a:ext cx="1587" cy="1587"/>
                      </a:xfrm>
                      <a:prstGeom prst="rect">
                        <a:avLst/>
                      </a:prstGeom>
                    </p:spPr>
                  </p:pic>
                </p:oleObj>
              </mc:Fallback>
            </mc:AlternateContent>
          </a:graphicData>
        </a:graphic>
      </p:graphicFrame>
      <p:sp>
        <p:nvSpPr>
          <p:cNvPr id="4" name="Rektangel 3" hidden="1"/>
          <p:cNvSpPr/>
          <p:nvPr userDrawn="1">
            <p:custDataLst>
              <p:tags r:id="rId21"/>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pPr>
            <a:endParaRPr kumimoji="0" lang="da-DK" sz="3200" b="0" i="0" u="none" strike="noStrike" cap="none" normalizeH="0" baseline="0" dirty="0" err="1">
              <a:ln>
                <a:noFill/>
              </a:ln>
              <a:solidFill>
                <a:schemeClr val="bg1"/>
              </a:solidFill>
              <a:effectLst/>
              <a:latin typeface="Arial" panose="020B0604020202020204" pitchFamily="34" charset="0"/>
              <a:ea typeface="+mj-ea"/>
              <a:cs typeface="+mj-cs"/>
              <a:sym typeface="Arial" panose="020B0604020202020204" pitchFamily="34" charset="0"/>
            </a:endParaRPr>
          </a:p>
        </p:txBody>
      </p:sp>
      <p:pic>
        <p:nvPicPr>
          <p:cNvPr id="10"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36016"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01676"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9"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ts val="600"/>
              </a:spcBef>
            </a:pPr>
            <a:r>
              <a:rPr lang="da-DK" sz="900" b="1" noProof="1">
                <a:solidFill>
                  <a:srgbClr val="000000">
                    <a:lumMod val="65000"/>
                    <a:lumOff val="35000"/>
                  </a:srgbClr>
                </a:solidFill>
              </a:rPr>
              <a:t>Indsæt tekst i sidefod</a:t>
            </a:r>
          </a:p>
          <a:p>
            <a:pPr algn="r">
              <a:spcBef>
                <a:spcPts val="600"/>
              </a:spcBef>
            </a:pPr>
            <a:r>
              <a:rPr lang="da-DK" sz="900" b="1" noProof="1">
                <a:solidFill>
                  <a:srgbClr val="000000">
                    <a:lumMod val="65000"/>
                    <a:lumOff val="35000"/>
                  </a:srgbClr>
                </a:solidFill>
              </a:rPr>
              <a:t>1. </a:t>
            </a:r>
            <a:r>
              <a:rPr lang="da-DK" sz="900" noProof="1">
                <a:solidFill>
                  <a:srgbClr val="000000">
                    <a:lumMod val="65000"/>
                    <a:lumOff val="35000"/>
                  </a:srgbClr>
                </a:solidFill>
              </a:rPr>
              <a:t>Vælg </a:t>
            </a:r>
            <a:r>
              <a:rPr lang="da-DK" sz="900" b="1" noProof="1">
                <a:solidFill>
                  <a:srgbClr val="000000">
                    <a:lumMod val="65000"/>
                    <a:lumOff val="35000"/>
                  </a:srgbClr>
                </a:solidFill>
              </a:rPr>
              <a:t>Indsæt</a:t>
            </a:r>
            <a:r>
              <a:rPr lang="da-DK" sz="900" noProof="1">
                <a:solidFill>
                  <a:srgbClr val="000000">
                    <a:lumMod val="65000"/>
                    <a:lumOff val="35000"/>
                  </a:srgbClr>
                </a:solidFill>
              </a:rPr>
              <a:t> i top menuen</a:t>
            </a:r>
            <a:br>
              <a:rPr lang="da-DK" sz="900" noProof="1">
                <a:solidFill>
                  <a:srgbClr val="000000">
                    <a:lumMod val="65000"/>
                    <a:lumOff val="35000"/>
                  </a:srgbClr>
                </a:solidFill>
              </a:rPr>
            </a:br>
            <a:r>
              <a:rPr lang="da-DK" sz="900" b="1" noProof="1">
                <a:solidFill>
                  <a:srgbClr val="000000">
                    <a:lumMod val="65000"/>
                    <a:lumOff val="35000"/>
                  </a:srgbClr>
                </a:solidFill>
              </a:rPr>
              <a:t>2. </a:t>
            </a:r>
            <a:r>
              <a:rPr lang="da-DK" sz="900" noProof="1">
                <a:solidFill>
                  <a:srgbClr val="000000">
                    <a:lumMod val="65000"/>
                    <a:lumOff val="35000"/>
                  </a:srgbClr>
                </a:solidFill>
              </a:rPr>
              <a:t>Vælg </a:t>
            </a:r>
            <a:r>
              <a:rPr lang="da-DK" sz="900" b="1" noProof="1">
                <a:solidFill>
                  <a:srgbClr val="000000">
                    <a:lumMod val="65000"/>
                    <a:lumOff val="35000"/>
                  </a:srgbClr>
                </a:solidFill>
              </a:rPr>
              <a:t>Sidehoved og Sidefod</a:t>
            </a:r>
            <a:br>
              <a:rPr lang="da-DK" sz="900" noProof="1">
                <a:solidFill>
                  <a:srgbClr val="000000">
                    <a:lumMod val="65000"/>
                    <a:lumOff val="35000"/>
                  </a:srgbClr>
                </a:solidFill>
              </a:rPr>
            </a:br>
            <a:r>
              <a:rPr lang="da-DK" sz="900" b="1" noProof="1">
                <a:solidFill>
                  <a:srgbClr val="000000">
                    <a:lumMod val="65000"/>
                    <a:lumOff val="35000"/>
                  </a:srgbClr>
                </a:solidFill>
              </a:rPr>
              <a:t>3. </a:t>
            </a:r>
            <a:r>
              <a:rPr lang="da-DK" sz="900" noProof="1">
                <a:solidFill>
                  <a:srgbClr val="000000">
                    <a:lumMod val="65000"/>
                    <a:lumOff val="35000"/>
                  </a:srgbClr>
                </a:solidFill>
              </a:rPr>
              <a:t>Skriv titel på præsentation ind i tekstfeltet</a:t>
            </a:r>
            <a:br>
              <a:rPr lang="da-DK" sz="900" noProof="1">
                <a:solidFill>
                  <a:srgbClr val="000000">
                    <a:lumMod val="65000"/>
                    <a:lumOff val="35000"/>
                  </a:srgbClr>
                </a:solidFill>
              </a:rPr>
            </a:br>
            <a:r>
              <a:rPr lang="da-DK" sz="900" b="1" noProof="1">
                <a:solidFill>
                  <a:srgbClr val="000000">
                    <a:lumMod val="65000"/>
                    <a:lumOff val="35000"/>
                  </a:srgbClr>
                </a:solidFill>
              </a:rPr>
              <a:t>4. </a:t>
            </a:r>
            <a:r>
              <a:rPr lang="da-DK" sz="900" noProof="1">
                <a:solidFill>
                  <a:srgbClr val="000000">
                    <a:lumMod val="65000"/>
                    <a:lumOff val="35000"/>
                  </a:srgbClr>
                </a:solidFill>
              </a:rPr>
              <a:t>Tryk </a:t>
            </a:r>
            <a:r>
              <a:rPr lang="da-DK" sz="900" b="1" noProof="1">
                <a:solidFill>
                  <a:srgbClr val="000000">
                    <a:lumMod val="65000"/>
                    <a:lumOff val="35000"/>
                  </a:srgbClr>
                </a:solidFill>
              </a:rPr>
              <a:t>Anvend på alle</a:t>
            </a:r>
            <a:endParaRPr lang="da-DK" sz="900" noProof="1">
              <a:solidFill>
                <a:srgbClr val="000000">
                  <a:lumMod val="65000"/>
                  <a:lumOff val="35000"/>
                </a:srgb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pPr/>
              <a:t>26-09-2019</a:t>
            </a:fld>
            <a:endParaRPr lang="da-DK" dirty="0"/>
          </a:p>
        </p:txBody>
      </p:sp>
      <p:sp>
        <p:nvSpPr>
          <p:cNvPr id="13" name="Slide Number Placeholder 5 (FAST)"/>
          <p:cNvSpPr txBox="1">
            <a:spLocks/>
          </p:cNvSpPr>
          <p:nvPr/>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686195481"/>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F26B43"/>
          </p15:clr>
        </p15:guide>
        <p15:guide id="2" pos="7236" userDrawn="1">
          <p15:clr>
            <a:srgbClr val="F26B43"/>
          </p15:clr>
        </p15:guide>
        <p15:guide id="4" orient="horz" pos="913" userDrawn="1">
          <p15:clr>
            <a:srgbClr val="F26B43"/>
          </p15:clr>
        </p15:guide>
        <p15:guide id="5" orient="horz" pos="3725" userDrawn="1">
          <p15:clr>
            <a:srgbClr val="F26B43"/>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93" name="Rectangle 69" hidden="1"/>
          <p:cNvGraphicFramePr>
            <a:graphicFrameLocks/>
          </p:cNvGraphicFramePr>
          <p:nvPr>
            <p:custDataLst>
              <p:tags r:id="rId10"/>
            </p:custDataLst>
            <p:extLst>
              <p:ext uri="{D42A27DB-BD31-4B8C-83A1-F6EECF244321}">
                <p14:modId xmlns:p14="http://schemas.microsoft.com/office/powerpoint/2010/main" val="230145873"/>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189880" name="think-cell Slide" r:id="rId11" imgW="0" imgH="0" progId="TCLayout.ActiveDocument.1">
                  <p:embed/>
                </p:oleObj>
              </mc:Choice>
              <mc:Fallback>
                <p:oleObj name="think-cell Slide" r:id="rId11"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3"/>
          <p:cNvSpPr>
            <a:spLocks noGrp="1" noChangeArrowheads="1"/>
          </p:cNvSpPr>
          <p:nvPr>
            <p:ph type="body" idx="1"/>
          </p:nvPr>
        </p:nvSpPr>
        <p:spPr bwMode="auto">
          <a:xfrm>
            <a:off x="264596" y="2097102"/>
            <a:ext cx="11658599" cy="128111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da-DK" noProof="0" dirty="0"/>
              <a:t>Klik for at redigere teksttypografien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Slide Number Placeholder 5 (FAST)"/>
          <p:cNvSpPr txBox="1">
            <a:spLocks/>
          </p:cNvSpPr>
          <p:nvPr userDrawn="1"/>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Tree>
    <p:extLst>
      <p:ext uri="{BB962C8B-B14F-4D97-AF65-F5344CB8AC3E}">
        <p14:creationId xmlns:p14="http://schemas.microsoft.com/office/powerpoint/2010/main" val="294171051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39" r:id="rId7"/>
  </p:sldLayoutIdLst>
  <p:transition>
    <p:fade/>
  </p:transition>
  <p:hf sldNum="0" hdr="0" ftr="0" dt="0"/>
  <p:txStyles>
    <p:titleStyle>
      <a:lvl1pPr algn="l" rtl="0" eaLnBrk="1" fontAlgn="base" hangingPunct="1">
        <a:spcBef>
          <a:spcPct val="0"/>
        </a:spcBef>
        <a:spcAft>
          <a:spcPct val="0"/>
        </a:spcAft>
        <a:defRPr sz="2000" b="1">
          <a:solidFill>
            <a:schemeClr val="accent2"/>
          </a:solidFill>
          <a:latin typeface="Verdana"/>
          <a:ea typeface="+mj-ea"/>
          <a:cs typeface="+mj-cs"/>
          <a:sym typeface="Verdana"/>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p:titleStyle>
    <p:bodyStyle>
      <a:lvl1pPr algn="l" rtl="0" eaLnBrk="1" fontAlgn="base" hangingPunct="1">
        <a:spcBef>
          <a:spcPct val="50000"/>
        </a:spcBef>
        <a:spcAft>
          <a:spcPct val="0"/>
        </a:spcAft>
        <a:defRPr sz="1200">
          <a:solidFill>
            <a:schemeClr val="tx1"/>
          </a:solidFill>
          <a:latin typeface="+mn-lt"/>
          <a:ea typeface="+mn-ea"/>
          <a:cs typeface="+mn-cs"/>
          <a:sym typeface="Verdana"/>
        </a:defRPr>
      </a:lvl1pPr>
      <a:lvl2pPr marL="136525" indent="-134938" algn="l" rtl="0" eaLnBrk="1" fontAlgn="base" hangingPunct="1">
        <a:spcBef>
          <a:spcPct val="50000"/>
        </a:spcBef>
        <a:spcAft>
          <a:spcPct val="0"/>
        </a:spcAft>
        <a:buFont typeface="Arial" pitchFamily="34" charset="0"/>
        <a:buChar char="•"/>
        <a:defRPr sz="1200">
          <a:solidFill>
            <a:schemeClr val="tx1"/>
          </a:solidFill>
          <a:latin typeface="+mn-lt"/>
          <a:sym typeface="Verdana"/>
        </a:defRPr>
      </a:lvl2pPr>
      <a:lvl3pPr marL="269875" indent="-131763" algn="l" rtl="0" eaLnBrk="1" fontAlgn="base" hangingPunct="1">
        <a:spcBef>
          <a:spcPct val="50000"/>
        </a:spcBef>
        <a:spcAft>
          <a:spcPct val="0"/>
        </a:spcAft>
        <a:buChar char="–"/>
        <a:defRPr sz="1200">
          <a:solidFill>
            <a:schemeClr val="tx1"/>
          </a:solidFill>
          <a:latin typeface="+mn-lt"/>
          <a:sym typeface="Verdana"/>
        </a:defRPr>
      </a:lvl3pPr>
      <a:lvl4pPr marL="409575" indent="-139700" algn="l" rtl="0" eaLnBrk="1" fontAlgn="base" hangingPunct="1">
        <a:spcBef>
          <a:spcPct val="50000"/>
        </a:spcBef>
        <a:spcAft>
          <a:spcPct val="0"/>
        </a:spcAft>
        <a:buFont typeface="Arial" panose="020B0604020202020204" pitchFamily="34" charset="0"/>
        <a:buChar char="–"/>
        <a:defRPr sz="1200">
          <a:solidFill>
            <a:schemeClr val="tx1"/>
          </a:solidFill>
          <a:latin typeface="+mn-lt"/>
          <a:sym typeface="Verdana"/>
        </a:defRPr>
      </a:lvl4pPr>
      <a:lvl5pPr marL="538163" indent="-123825" algn="l" rtl="0" eaLnBrk="1" fontAlgn="base" hangingPunct="1">
        <a:spcBef>
          <a:spcPct val="50000"/>
        </a:spcBef>
        <a:spcAft>
          <a:spcPct val="0"/>
        </a:spcAft>
        <a:buFont typeface="Arial" panose="020B0604020202020204" pitchFamily="34" charset="0"/>
        <a:buChar char="·"/>
        <a:tabLst>
          <a:tab pos="627063" algn="l"/>
        </a:tabLst>
        <a:defRPr sz="1200">
          <a:solidFill>
            <a:schemeClr val="tx1"/>
          </a:solidFill>
          <a:latin typeface="+mn-lt"/>
          <a:sym typeface="Verdana"/>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93" name="Rectangle 69" hidden="1"/>
          <p:cNvGraphicFramePr>
            <a:graphicFrameLocks/>
          </p:cNvGraphicFramePr>
          <p:nvPr>
            <p:custDataLst>
              <p:tags r:id="rId11"/>
            </p:custDataLst>
            <p:extLst>
              <p:ext uri="{D42A27DB-BD31-4B8C-83A1-F6EECF244321}">
                <p14:modId xmlns:p14="http://schemas.microsoft.com/office/powerpoint/2010/main" val="606987160"/>
              </p:ext>
            </p:extLst>
          </p:nvPr>
        </p:nvGraphicFramePr>
        <p:xfrm>
          <a:off x="0" y="0"/>
          <a:ext cx="195384" cy="158750"/>
        </p:xfrm>
        <a:graphic>
          <a:graphicData uri="http://schemas.openxmlformats.org/presentationml/2006/ole">
            <mc:AlternateContent xmlns:mc="http://schemas.openxmlformats.org/markup-compatibility/2006">
              <mc:Choice xmlns:v="urn:schemas-microsoft-com:vml" Requires="v">
                <p:oleObj spid="_x0000_s207270" name="think-cell Slide" r:id="rId12" imgW="0" imgH="0" progId="TCLayout.ActiveDocument.1">
                  <p:embed/>
                </p:oleObj>
              </mc:Choice>
              <mc:Fallback>
                <p:oleObj name="think-cell Slide" r:id="rId12"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95384"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Rectangle 3"/>
          <p:cNvSpPr>
            <a:spLocks noGrp="1" noChangeArrowheads="1"/>
          </p:cNvSpPr>
          <p:nvPr>
            <p:ph type="body" idx="1"/>
          </p:nvPr>
        </p:nvSpPr>
        <p:spPr bwMode="auto">
          <a:xfrm>
            <a:off x="264584" y="2097088"/>
            <a:ext cx="11658599" cy="128111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lvl="0"/>
            <a:r>
              <a:rPr lang="da-DK" noProof="0" dirty="0"/>
              <a:t>Klik for at redigere teksttypografien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Slide Number Placeholder 5 (FAST)"/>
          <p:cNvSpPr txBox="1">
            <a:spLocks/>
          </p:cNvSpPr>
          <p:nvPr userDrawn="1"/>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Tree>
    <p:extLst>
      <p:ext uri="{BB962C8B-B14F-4D97-AF65-F5344CB8AC3E}">
        <p14:creationId xmlns:p14="http://schemas.microsoft.com/office/powerpoint/2010/main" val="173750796"/>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Lst>
  <p:transition>
    <p:fade/>
  </p:transition>
  <p:hf hdr="0" ftr="0" dt="0"/>
  <p:txStyles>
    <p:titleStyle>
      <a:lvl1pPr algn="l" rtl="0" eaLnBrk="1" fontAlgn="base" hangingPunct="1">
        <a:spcBef>
          <a:spcPct val="0"/>
        </a:spcBef>
        <a:spcAft>
          <a:spcPct val="0"/>
        </a:spcAft>
        <a:defRPr sz="2000" b="1">
          <a:solidFill>
            <a:schemeClr val="accent2"/>
          </a:solidFill>
          <a:latin typeface="Verdana"/>
          <a:ea typeface="+mj-ea"/>
          <a:cs typeface="+mj-cs"/>
          <a:sym typeface="Verdana"/>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p:titleStyle>
    <p:bodyStyle>
      <a:lvl1pPr algn="l" rtl="0" eaLnBrk="1" fontAlgn="base" hangingPunct="1">
        <a:spcBef>
          <a:spcPct val="50000"/>
        </a:spcBef>
        <a:spcAft>
          <a:spcPct val="0"/>
        </a:spcAft>
        <a:defRPr sz="1200">
          <a:solidFill>
            <a:schemeClr val="tx1"/>
          </a:solidFill>
          <a:latin typeface="+mn-lt"/>
          <a:ea typeface="+mn-ea"/>
          <a:cs typeface="+mn-cs"/>
          <a:sym typeface="Verdana"/>
        </a:defRPr>
      </a:lvl1pPr>
      <a:lvl2pPr marL="136525" indent="-134938" algn="l" rtl="0" eaLnBrk="1" fontAlgn="base" hangingPunct="1">
        <a:spcBef>
          <a:spcPct val="50000"/>
        </a:spcBef>
        <a:spcAft>
          <a:spcPct val="0"/>
        </a:spcAft>
        <a:buFont typeface="Arial" pitchFamily="34" charset="0"/>
        <a:buChar char="•"/>
        <a:defRPr sz="1200">
          <a:solidFill>
            <a:schemeClr val="tx1"/>
          </a:solidFill>
          <a:latin typeface="+mn-lt"/>
          <a:sym typeface="Verdana"/>
        </a:defRPr>
      </a:lvl2pPr>
      <a:lvl3pPr marL="269875" indent="-131763" algn="l" rtl="0" eaLnBrk="1" fontAlgn="base" hangingPunct="1">
        <a:spcBef>
          <a:spcPct val="50000"/>
        </a:spcBef>
        <a:spcAft>
          <a:spcPct val="0"/>
        </a:spcAft>
        <a:buChar char="–"/>
        <a:defRPr sz="1200">
          <a:solidFill>
            <a:schemeClr val="tx1"/>
          </a:solidFill>
          <a:latin typeface="+mn-lt"/>
          <a:sym typeface="Verdana"/>
        </a:defRPr>
      </a:lvl3pPr>
      <a:lvl4pPr marL="409575" indent="-139700" algn="l" rtl="0" eaLnBrk="1" fontAlgn="base" hangingPunct="1">
        <a:spcBef>
          <a:spcPct val="50000"/>
        </a:spcBef>
        <a:spcAft>
          <a:spcPct val="0"/>
        </a:spcAft>
        <a:buFont typeface="Arial" panose="020B0604020202020204" pitchFamily="34" charset="0"/>
        <a:buChar char="–"/>
        <a:defRPr sz="1200">
          <a:solidFill>
            <a:schemeClr val="tx1"/>
          </a:solidFill>
          <a:latin typeface="+mn-lt"/>
          <a:sym typeface="Verdana"/>
        </a:defRPr>
      </a:lvl4pPr>
      <a:lvl5pPr marL="538163" indent="-123825" algn="l" rtl="0" eaLnBrk="1" fontAlgn="base" hangingPunct="1">
        <a:spcBef>
          <a:spcPct val="50000"/>
        </a:spcBef>
        <a:spcAft>
          <a:spcPct val="0"/>
        </a:spcAft>
        <a:buFont typeface="Arial" panose="020B0604020202020204" pitchFamily="34" charset="0"/>
        <a:buChar char="·"/>
        <a:tabLst>
          <a:tab pos="627063" algn="l"/>
        </a:tabLst>
        <a:defRPr sz="1200">
          <a:solidFill>
            <a:schemeClr val="tx1"/>
          </a:solidFill>
          <a:latin typeface="+mn-lt"/>
          <a:sym typeface="Verdana"/>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0"/>
            </p:custDataLst>
            <p:extLst>
              <p:ext uri="{D42A27DB-BD31-4B8C-83A1-F6EECF244321}">
                <p14:modId xmlns:p14="http://schemas.microsoft.com/office/powerpoint/2010/main" val="3192860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4878" name="think-cell Slide" r:id="rId22" imgW="530" imgH="531" progId="TCLayout.ActiveDocument.1">
                  <p:embed/>
                </p:oleObj>
              </mc:Choice>
              <mc:Fallback>
                <p:oleObj name="think-cell Slide" r:id="rId22" imgW="530" imgH="531"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Rektangel 1" hidden="1"/>
          <p:cNvSpPr/>
          <p:nvPr userDrawn="1">
            <p:custDataLst>
              <p:tags r:id="rId21"/>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pPr>
            <a:endParaRPr kumimoji="0" lang="da-DK" sz="3200" b="0" i="0" u="none" strike="noStrike" cap="none" normalizeH="0" baseline="0" dirty="0" err="1">
              <a:ln>
                <a:noFill/>
              </a:ln>
              <a:solidFill>
                <a:schemeClr val="bg1"/>
              </a:solidFill>
              <a:effectLst/>
              <a:latin typeface="Arial" panose="020B0604020202020204" pitchFamily="34" charset="0"/>
              <a:ea typeface="+mj-ea"/>
              <a:cs typeface="+mj-cs"/>
              <a:sym typeface="Arial" panose="020B0604020202020204" pitchFamily="34" charset="0"/>
            </a:endParaRPr>
          </a:p>
        </p:txBody>
      </p:sp>
      <p:pic>
        <p:nvPicPr>
          <p:cNvPr id="10"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36009"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01676"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9"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ts val="600"/>
              </a:spcBef>
            </a:pPr>
            <a:r>
              <a:rPr lang="da-DK" sz="900" b="1" noProof="1">
                <a:solidFill>
                  <a:srgbClr val="000000">
                    <a:lumMod val="65000"/>
                    <a:lumOff val="35000"/>
                  </a:srgbClr>
                </a:solidFill>
              </a:rPr>
              <a:t>Indsæt tekst i sidefod</a:t>
            </a:r>
          </a:p>
          <a:p>
            <a:pPr algn="r">
              <a:spcBef>
                <a:spcPts val="600"/>
              </a:spcBef>
            </a:pPr>
            <a:r>
              <a:rPr lang="da-DK" sz="900" b="1" noProof="1">
                <a:solidFill>
                  <a:srgbClr val="000000">
                    <a:lumMod val="65000"/>
                    <a:lumOff val="35000"/>
                  </a:srgbClr>
                </a:solidFill>
              </a:rPr>
              <a:t>1. </a:t>
            </a:r>
            <a:r>
              <a:rPr lang="da-DK" sz="900" noProof="1">
                <a:solidFill>
                  <a:srgbClr val="000000">
                    <a:lumMod val="65000"/>
                    <a:lumOff val="35000"/>
                  </a:srgbClr>
                </a:solidFill>
              </a:rPr>
              <a:t>Vælg </a:t>
            </a:r>
            <a:r>
              <a:rPr lang="da-DK" sz="900" b="1" noProof="1">
                <a:solidFill>
                  <a:srgbClr val="000000">
                    <a:lumMod val="65000"/>
                    <a:lumOff val="35000"/>
                  </a:srgbClr>
                </a:solidFill>
              </a:rPr>
              <a:t>Indsæt</a:t>
            </a:r>
            <a:r>
              <a:rPr lang="da-DK" sz="900" noProof="1">
                <a:solidFill>
                  <a:srgbClr val="000000">
                    <a:lumMod val="65000"/>
                    <a:lumOff val="35000"/>
                  </a:srgbClr>
                </a:solidFill>
              </a:rPr>
              <a:t> i top menuen</a:t>
            </a:r>
            <a:br>
              <a:rPr lang="da-DK" sz="900" noProof="1">
                <a:solidFill>
                  <a:srgbClr val="000000">
                    <a:lumMod val="65000"/>
                    <a:lumOff val="35000"/>
                  </a:srgbClr>
                </a:solidFill>
              </a:rPr>
            </a:br>
            <a:r>
              <a:rPr lang="da-DK" sz="900" b="1" noProof="1">
                <a:solidFill>
                  <a:srgbClr val="000000">
                    <a:lumMod val="65000"/>
                    <a:lumOff val="35000"/>
                  </a:srgbClr>
                </a:solidFill>
              </a:rPr>
              <a:t>2. </a:t>
            </a:r>
            <a:r>
              <a:rPr lang="da-DK" sz="900" noProof="1">
                <a:solidFill>
                  <a:srgbClr val="000000">
                    <a:lumMod val="65000"/>
                    <a:lumOff val="35000"/>
                  </a:srgbClr>
                </a:solidFill>
              </a:rPr>
              <a:t>Vælg </a:t>
            </a:r>
            <a:r>
              <a:rPr lang="da-DK" sz="900" b="1" noProof="1">
                <a:solidFill>
                  <a:srgbClr val="000000">
                    <a:lumMod val="65000"/>
                    <a:lumOff val="35000"/>
                  </a:srgbClr>
                </a:solidFill>
              </a:rPr>
              <a:t>Sidehoved og Sidefod</a:t>
            </a:r>
            <a:br>
              <a:rPr lang="da-DK" sz="900" noProof="1">
                <a:solidFill>
                  <a:srgbClr val="000000">
                    <a:lumMod val="65000"/>
                    <a:lumOff val="35000"/>
                  </a:srgbClr>
                </a:solidFill>
              </a:rPr>
            </a:br>
            <a:r>
              <a:rPr lang="da-DK" sz="900" b="1" noProof="1">
                <a:solidFill>
                  <a:srgbClr val="000000">
                    <a:lumMod val="65000"/>
                    <a:lumOff val="35000"/>
                  </a:srgbClr>
                </a:solidFill>
              </a:rPr>
              <a:t>3. </a:t>
            </a:r>
            <a:r>
              <a:rPr lang="da-DK" sz="900" noProof="1">
                <a:solidFill>
                  <a:srgbClr val="000000">
                    <a:lumMod val="65000"/>
                    <a:lumOff val="35000"/>
                  </a:srgbClr>
                </a:solidFill>
              </a:rPr>
              <a:t>Skriv titel på præsentation ind i tekstfeltet</a:t>
            </a:r>
            <a:br>
              <a:rPr lang="da-DK" sz="900" noProof="1">
                <a:solidFill>
                  <a:srgbClr val="000000">
                    <a:lumMod val="65000"/>
                    <a:lumOff val="35000"/>
                  </a:srgbClr>
                </a:solidFill>
              </a:rPr>
            </a:br>
            <a:r>
              <a:rPr lang="da-DK" sz="900" b="1" noProof="1">
                <a:solidFill>
                  <a:srgbClr val="000000">
                    <a:lumMod val="65000"/>
                    <a:lumOff val="35000"/>
                  </a:srgbClr>
                </a:solidFill>
              </a:rPr>
              <a:t>4. </a:t>
            </a:r>
            <a:r>
              <a:rPr lang="da-DK" sz="900" noProof="1">
                <a:solidFill>
                  <a:srgbClr val="000000">
                    <a:lumMod val="65000"/>
                    <a:lumOff val="35000"/>
                  </a:srgbClr>
                </a:solidFill>
              </a:rPr>
              <a:t>Tryk </a:t>
            </a:r>
            <a:r>
              <a:rPr lang="da-DK" sz="900" b="1" noProof="1">
                <a:solidFill>
                  <a:srgbClr val="000000">
                    <a:lumMod val="65000"/>
                    <a:lumOff val="35000"/>
                  </a:srgbClr>
                </a:solidFill>
              </a:rPr>
              <a:t>Anvend på alle</a:t>
            </a:r>
            <a:endParaRPr lang="da-DK" sz="900" noProof="1">
              <a:solidFill>
                <a:srgbClr val="000000">
                  <a:lumMod val="65000"/>
                  <a:lumOff val="35000"/>
                </a:srgb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pPr/>
              <a:t>26-09-2019</a:t>
            </a:fld>
            <a:endParaRPr lang="da-DK" dirty="0"/>
          </a:p>
        </p:txBody>
      </p:sp>
      <p:sp>
        <p:nvSpPr>
          <p:cNvPr id="12" name="Footer Placeholder 1"/>
          <p:cNvSpPr>
            <a:spLocks noGrp="1"/>
          </p:cNvSpPr>
          <p:nvPr>
            <p:ph type="ftr" sz="quarter" idx="3"/>
          </p:nvPr>
        </p:nvSpPr>
        <p:spPr>
          <a:xfrm>
            <a:off x="1029600" y="6385399"/>
            <a:ext cx="3794400" cy="333956"/>
          </a:xfrm>
          <a:prstGeom prst="rect">
            <a:avLst/>
          </a:prstGeom>
        </p:spPr>
        <p:txBody>
          <a:bodyPr vert="horz" lIns="0" tIns="0" rIns="0" bIns="0" rtlCol="0" anchor="t" anchorCtr="0"/>
          <a:lstStyle>
            <a:lvl1pPr algn="l">
              <a:defRPr sz="900" b="0">
                <a:solidFill>
                  <a:schemeClr val="tx1"/>
                </a:solidFill>
              </a:defRPr>
            </a:lvl1pPr>
          </a:lstStyle>
          <a:p>
            <a:endParaRPr lang="da-DK" dirty="0">
              <a:solidFill>
                <a:srgbClr val="000000"/>
              </a:solidFill>
            </a:endParaRPr>
          </a:p>
        </p:txBody>
      </p:sp>
      <p:sp>
        <p:nvSpPr>
          <p:cNvPr id="13" name="Slide Number Placeholder 5 (FAST)"/>
          <p:cNvSpPr txBox="1">
            <a:spLocks/>
          </p:cNvSpPr>
          <p:nvPr/>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531435919"/>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F26B43"/>
          </p15:clr>
        </p15:guide>
        <p15:guide id="2" pos="7236" userDrawn="1">
          <p15:clr>
            <a:srgbClr val="F26B43"/>
          </p15:clr>
        </p15:guide>
        <p15:guide id="4" orient="horz" pos="913" userDrawn="1">
          <p15:clr>
            <a:srgbClr val="F26B43"/>
          </p15:clr>
        </p15:guide>
        <p15:guide id="5" orient="horz" pos="3725" userDrawn="1">
          <p15:clr>
            <a:srgbClr val="F26B43"/>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0"/>
            </p:custDataLst>
            <p:extLst>
              <p:ext uri="{D42A27DB-BD31-4B8C-83A1-F6EECF244321}">
                <p14:modId xmlns:p14="http://schemas.microsoft.com/office/powerpoint/2010/main" val="2203064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5902" name="think-cell Slide" r:id="rId22" imgW="530" imgH="531" progId="TCLayout.ActiveDocument.1">
                  <p:embed/>
                </p:oleObj>
              </mc:Choice>
              <mc:Fallback>
                <p:oleObj name="think-cell Slide" r:id="rId22" imgW="530" imgH="531"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Rektangel 1" hidden="1"/>
          <p:cNvSpPr/>
          <p:nvPr userDrawn="1">
            <p:custDataLst>
              <p:tags r:id="rId21"/>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pPr>
            <a:endParaRPr kumimoji="0" lang="da-DK" sz="3200" b="0" i="0" u="none" strike="noStrike" cap="none" normalizeH="0" baseline="0" dirty="0" err="1">
              <a:ln>
                <a:noFill/>
              </a:ln>
              <a:solidFill>
                <a:schemeClr val="bg1"/>
              </a:solidFill>
              <a:effectLst/>
              <a:latin typeface="Arial" panose="020B0604020202020204" pitchFamily="34" charset="0"/>
              <a:ea typeface="+mj-ea"/>
              <a:cs typeface="+mj-cs"/>
              <a:sym typeface="Arial" panose="020B0604020202020204" pitchFamily="34" charset="0"/>
            </a:endParaRPr>
          </a:p>
        </p:txBody>
      </p:sp>
      <p:pic>
        <p:nvPicPr>
          <p:cNvPr id="10"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336009"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01676"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9"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ts val="600"/>
              </a:spcBef>
            </a:pPr>
            <a:r>
              <a:rPr lang="da-DK" sz="900" b="1" noProof="1">
                <a:solidFill>
                  <a:srgbClr val="000000">
                    <a:lumMod val="65000"/>
                    <a:lumOff val="35000"/>
                  </a:srgbClr>
                </a:solidFill>
              </a:rPr>
              <a:t>Indsæt tekst i sidefod</a:t>
            </a:r>
          </a:p>
          <a:p>
            <a:pPr algn="r">
              <a:spcBef>
                <a:spcPts val="600"/>
              </a:spcBef>
            </a:pPr>
            <a:r>
              <a:rPr lang="da-DK" sz="900" b="1" noProof="1">
                <a:solidFill>
                  <a:srgbClr val="000000">
                    <a:lumMod val="65000"/>
                    <a:lumOff val="35000"/>
                  </a:srgbClr>
                </a:solidFill>
              </a:rPr>
              <a:t>1. </a:t>
            </a:r>
            <a:r>
              <a:rPr lang="da-DK" sz="900" noProof="1">
                <a:solidFill>
                  <a:srgbClr val="000000">
                    <a:lumMod val="65000"/>
                    <a:lumOff val="35000"/>
                  </a:srgbClr>
                </a:solidFill>
              </a:rPr>
              <a:t>Vælg </a:t>
            </a:r>
            <a:r>
              <a:rPr lang="da-DK" sz="900" b="1" noProof="1">
                <a:solidFill>
                  <a:srgbClr val="000000">
                    <a:lumMod val="65000"/>
                    <a:lumOff val="35000"/>
                  </a:srgbClr>
                </a:solidFill>
              </a:rPr>
              <a:t>Indsæt</a:t>
            </a:r>
            <a:r>
              <a:rPr lang="da-DK" sz="900" noProof="1">
                <a:solidFill>
                  <a:srgbClr val="000000">
                    <a:lumMod val="65000"/>
                    <a:lumOff val="35000"/>
                  </a:srgbClr>
                </a:solidFill>
              </a:rPr>
              <a:t> i top menuen</a:t>
            </a:r>
            <a:br>
              <a:rPr lang="da-DK" sz="900" noProof="1">
                <a:solidFill>
                  <a:srgbClr val="000000">
                    <a:lumMod val="65000"/>
                    <a:lumOff val="35000"/>
                  </a:srgbClr>
                </a:solidFill>
              </a:rPr>
            </a:br>
            <a:r>
              <a:rPr lang="da-DK" sz="900" b="1" noProof="1">
                <a:solidFill>
                  <a:srgbClr val="000000">
                    <a:lumMod val="65000"/>
                    <a:lumOff val="35000"/>
                  </a:srgbClr>
                </a:solidFill>
              </a:rPr>
              <a:t>2. </a:t>
            </a:r>
            <a:r>
              <a:rPr lang="da-DK" sz="900" noProof="1">
                <a:solidFill>
                  <a:srgbClr val="000000">
                    <a:lumMod val="65000"/>
                    <a:lumOff val="35000"/>
                  </a:srgbClr>
                </a:solidFill>
              </a:rPr>
              <a:t>Vælg </a:t>
            </a:r>
            <a:r>
              <a:rPr lang="da-DK" sz="900" b="1" noProof="1">
                <a:solidFill>
                  <a:srgbClr val="000000">
                    <a:lumMod val="65000"/>
                    <a:lumOff val="35000"/>
                  </a:srgbClr>
                </a:solidFill>
              </a:rPr>
              <a:t>Sidehoved og Sidefod</a:t>
            </a:r>
            <a:br>
              <a:rPr lang="da-DK" sz="900" noProof="1">
                <a:solidFill>
                  <a:srgbClr val="000000">
                    <a:lumMod val="65000"/>
                    <a:lumOff val="35000"/>
                  </a:srgbClr>
                </a:solidFill>
              </a:rPr>
            </a:br>
            <a:r>
              <a:rPr lang="da-DK" sz="900" b="1" noProof="1">
                <a:solidFill>
                  <a:srgbClr val="000000">
                    <a:lumMod val="65000"/>
                    <a:lumOff val="35000"/>
                  </a:srgbClr>
                </a:solidFill>
              </a:rPr>
              <a:t>3. </a:t>
            </a:r>
            <a:r>
              <a:rPr lang="da-DK" sz="900" noProof="1">
                <a:solidFill>
                  <a:srgbClr val="000000">
                    <a:lumMod val="65000"/>
                    <a:lumOff val="35000"/>
                  </a:srgbClr>
                </a:solidFill>
              </a:rPr>
              <a:t>Skriv titel på præsentation ind i tekstfeltet</a:t>
            </a:r>
            <a:br>
              <a:rPr lang="da-DK" sz="900" noProof="1">
                <a:solidFill>
                  <a:srgbClr val="000000">
                    <a:lumMod val="65000"/>
                    <a:lumOff val="35000"/>
                  </a:srgbClr>
                </a:solidFill>
              </a:rPr>
            </a:br>
            <a:r>
              <a:rPr lang="da-DK" sz="900" b="1" noProof="1">
                <a:solidFill>
                  <a:srgbClr val="000000">
                    <a:lumMod val="65000"/>
                    <a:lumOff val="35000"/>
                  </a:srgbClr>
                </a:solidFill>
              </a:rPr>
              <a:t>4. </a:t>
            </a:r>
            <a:r>
              <a:rPr lang="da-DK" sz="900" noProof="1">
                <a:solidFill>
                  <a:srgbClr val="000000">
                    <a:lumMod val="65000"/>
                    <a:lumOff val="35000"/>
                  </a:srgbClr>
                </a:solidFill>
              </a:rPr>
              <a:t>Tryk </a:t>
            </a:r>
            <a:r>
              <a:rPr lang="da-DK" sz="900" b="1" noProof="1">
                <a:solidFill>
                  <a:srgbClr val="000000">
                    <a:lumMod val="65000"/>
                    <a:lumOff val="35000"/>
                  </a:srgbClr>
                </a:solidFill>
              </a:rPr>
              <a:t>Anvend på alle</a:t>
            </a:r>
            <a:endParaRPr lang="da-DK" sz="900" noProof="1">
              <a:solidFill>
                <a:srgbClr val="000000">
                  <a:lumMod val="65000"/>
                  <a:lumOff val="35000"/>
                </a:srgb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pPr/>
              <a:t>26-09-2019</a:t>
            </a:fld>
            <a:endParaRPr lang="da-DK" dirty="0"/>
          </a:p>
        </p:txBody>
      </p:sp>
      <p:sp>
        <p:nvSpPr>
          <p:cNvPr id="12" name="Footer Placeholder 1"/>
          <p:cNvSpPr>
            <a:spLocks noGrp="1"/>
          </p:cNvSpPr>
          <p:nvPr>
            <p:ph type="ftr" sz="quarter" idx="3"/>
          </p:nvPr>
        </p:nvSpPr>
        <p:spPr>
          <a:xfrm>
            <a:off x="1029600" y="6385399"/>
            <a:ext cx="3794400" cy="333956"/>
          </a:xfrm>
          <a:prstGeom prst="rect">
            <a:avLst/>
          </a:prstGeom>
        </p:spPr>
        <p:txBody>
          <a:bodyPr vert="horz" lIns="0" tIns="0" rIns="0" bIns="0" rtlCol="0" anchor="t" anchorCtr="0"/>
          <a:lstStyle>
            <a:lvl1pPr algn="l">
              <a:defRPr sz="900" b="0">
                <a:solidFill>
                  <a:schemeClr val="tx1"/>
                </a:solidFill>
              </a:defRPr>
            </a:lvl1pPr>
          </a:lstStyle>
          <a:p>
            <a:endParaRPr lang="da-DK" dirty="0">
              <a:solidFill>
                <a:srgbClr val="000000"/>
              </a:solidFill>
            </a:endParaRPr>
          </a:p>
        </p:txBody>
      </p:sp>
      <p:sp>
        <p:nvSpPr>
          <p:cNvPr id="13" name="Slide Number Placeholder 5 (FAST)"/>
          <p:cNvSpPr txBox="1">
            <a:spLocks/>
          </p:cNvSpPr>
          <p:nvPr/>
        </p:nvSpPr>
        <p:spPr>
          <a:xfrm>
            <a:off x="702669" y="6385399"/>
            <a:ext cx="279771"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0000"/>
              </a:lnSpc>
              <a:spcBef>
                <a:spcPts val="0"/>
              </a:spcBef>
              <a:spcAft>
                <a:spcPts val="0"/>
              </a:spcAft>
              <a:defRPr/>
            </a:pPr>
            <a:fld id="{83DFD3FF-FAEA-D841-BBBA-173DB513EC35}" type="slidenum">
              <a:rPr lang="da-DK" sz="900" smtClean="0">
                <a:solidFill>
                  <a:srgbClr val="000000"/>
                </a:solidFill>
              </a:rPr>
              <a:pPr fontAlgn="auto">
                <a:lnSpc>
                  <a:spcPct val="100000"/>
                </a:lnSpc>
                <a:spcBef>
                  <a:spcPts val="0"/>
                </a:spcBef>
                <a:spcAft>
                  <a:spcPts val="0"/>
                </a:spcAft>
                <a:defRPr/>
              </a:pPr>
              <a:t>‹nr.›</a:t>
            </a:fld>
            <a:endParaRPr lang="da-DK" sz="900" dirty="0">
              <a:solidFill>
                <a:srgbClr val="000000"/>
              </a:solidFill>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642522578"/>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2" userDrawn="1">
          <p15:clr>
            <a:srgbClr val="F26B43"/>
          </p15:clr>
        </p15:guide>
        <p15:guide id="2" pos="7236" userDrawn="1">
          <p15:clr>
            <a:srgbClr val="F26B43"/>
          </p15:clr>
        </p15:guide>
        <p15:guide id="4" orient="horz" pos="913" userDrawn="1">
          <p15:clr>
            <a:srgbClr val="F26B43"/>
          </p15:clr>
        </p15:guide>
        <p15:guide id="5" orient="horz" pos="3725" userDrawn="1">
          <p15:clr>
            <a:srgbClr val="F26B43"/>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10.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90.xml"/><Relationship Id="rId7" Type="http://schemas.openxmlformats.org/officeDocument/2006/relationships/image" Target="../media/image5.emf"/><Relationship Id="rId2" Type="http://schemas.openxmlformats.org/officeDocument/2006/relationships/tags" Target="../tags/tag89.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notesSlide" Target="../notesSlides/notesSlide10.xml"/><Relationship Id="rId4" Type="http://schemas.openxmlformats.org/officeDocument/2006/relationships/slideLayout" Target="../slideLayouts/slideLayout17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72.xml"/><Relationship Id="rId7" Type="http://schemas.openxmlformats.org/officeDocument/2006/relationships/image" Target="../media/image20.png"/><Relationship Id="rId2" Type="http://schemas.openxmlformats.org/officeDocument/2006/relationships/tags" Target="../tags/tag91.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172.xml"/><Relationship Id="rId7" Type="http://schemas.openxmlformats.org/officeDocument/2006/relationships/image" Target="../media/image20.png"/><Relationship Id="rId2" Type="http://schemas.openxmlformats.org/officeDocument/2006/relationships/tags" Target="../tags/tag92.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6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72.xml"/><Relationship Id="rId7" Type="http://schemas.openxmlformats.org/officeDocument/2006/relationships/image" Target="../media/image20.png"/><Relationship Id="rId2" Type="http://schemas.openxmlformats.org/officeDocument/2006/relationships/tags" Target="../tags/tag93.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72.xml"/><Relationship Id="rId7" Type="http://schemas.openxmlformats.org/officeDocument/2006/relationships/image" Target="../media/image20.png"/><Relationship Id="rId2" Type="http://schemas.openxmlformats.org/officeDocument/2006/relationships/tags" Target="../tags/tag94.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63.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72.xml"/><Relationship Id="rId7" Type="http://schemas.openxmlformats.org/officeDocument/2006/relationships/image" Target="../media/image21.png"/><Relationship Id="rId2" Type="http://schemas.openxmlformats.org/officeDocument/2006/relationships/tags" Target="../tags/tag95.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172.xml"/><Relationship Id="rId7" Type="http://schemas.openxmlformats.org/officeDocument/2006/relationships/image" Target="../media/image19.png"/><Relationship Id="rId2" Type="http://schemas.openxmlformats.org/officeDocument/2006/relationships/tags" Target="../tags/tag96.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65.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92.xml"/><Relationship Id="rId5" Type="http://schemas.openxmlformats.org/officeDocument/2006/relationships/image" Target="../media/image32.png"/><Relationship Id="rId4" Type="http://schemas.openxmlformats.org/officeDocument/2006/relationships/hyperlink" Target="https://www.stukuvm.dk/global/news/uvm/2019/jun/190627-pernille-rosenkrantz-theil-bliver-ny-boerne-og-undervisningsminist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9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93.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tags" Target="../tags/tag80.xml"/><Relationship Id="rId7" Type="http://schemas.openxmlformats.org/officeDocument/2006/relationships/image" Target="../media/image5.emf"/><Relationship Id="rId2" Type="http://schemas.openxmlformats.org/officeDocument/2006/relationships/tags" Target="../tags/tag79.xml"/><Relationship Id="rId1" Type="http://schemas.openxmlformats.org/officeDocument/2006/relationships/vmlDrawing" Target="../drawings/vmlDrawing51.vml"/><Relationship Id="rId6" Type="http://schemas.openxmlformats.org/officeDocument/2006/relationships/oleObject" Target="../embeddings/oleObject51.bin"/><Relationship Id="rId5" Type="http://schemas.openxmlformats.org/officeDocument/2006/relationships/notesSlide" Target="../notesSlides/notesSlide2.xml"/><Relationship Id="rId4"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9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9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9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9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9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9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9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93.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9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93.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66.xml"/><Relationship Id="rId7" Type="http://schemas.openxmlformats.org/officeDocument/2006/relationships/image" Target="../media/image19.png"/><Relationship Id="rId2" Type="http://schemas.openxmlformats.org/officeDocument/2006/relationships/tags" Target="../tags/tag81.xml"/><Relationship Id="rId1" Type="http://schemas.openxmlformats.org/officeDocument/2006/relationships/vmlDrawing" Target="../drawings/vmlDrawing52.vml"/><Relationship Id="rId6" Type="http://schemas.openxmlformats.org/officeDocument/2006/relationships/image" Target="../media/image1.emf"/><Relationship Id="rId11" Type="http://schemas.microsoft.com/office/2007/relationships/hdphoto" Target="../media/hdphoto1.wdp"/><Relationship Id="rId5" Type="http://schemas.openxmlformats.org/officeDocument/2006/relationships/oleObject" Target="../embeddings/oleObject52.bin"/><Relationship Id="rId10" Type="http://schemas.openxmlformats.org/officeDocument/2006/relationships/image" Target="../media/image22.png"/><Relationship Id="rId4" Type="http://schemas.openxmlformats.org/officeDocument/2006/relationships/notesSlide" Target="../notesSlides/notesSlide3.xml"/><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9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93.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9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93.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93.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9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93.xml"/></Relationships>
</file>

<file path=ppt/slides/_rels/slide3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98.xml"/><Relationship Id="rId7" Type="http://schemas.openxmlformats.org/officeDocument/2006/relationships/image" Target="../media/image5.emf"/><Relationship Id="rId2" Type="http://schemas.openxmlformats.org/officeDocument/2006/relationships/tags" Target="../tags/tag97.xml"/><Relationship Id="rId1" Type="http://schemas.openxmlformats.org/officeDocument/2006/relationships/vmlDrawing" Target="../drawings/vmlDrawing66.vml"/><Relationship Id="rId6" Type="http://schemas.openxmlformats.org/officeDocument/2006/relationships/oleObject" Target="../embeddings/oleObject66.bin"/><Relationship Id="rId5" Type="http://schemas.openxmlformats.org/officeDocument/2006/relationships/notesSlide" Target="../notesSlides/notesSlide37.xml"/><Relationship Id="rId10" Type="http://schemas.microsoft.com/office/2007/relationships/hdphoto" Target="../media/hdphoto1.wdp"/><Relationship Id="rId4" Type="http://schemas.openxmlformats.org/officeDocument/2006/relationships/slideLayout" Target="../slideLayouts/slideLayout172.xml"/><Relationship Id="rId9" Type="http://schemas.openxmlformats.org/officeDocument/2006/relationships/image" Target="../media/image38.png"/></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72.xml"/><Relationship Id="rId7" Type="http://schemas.openxmlformats.org/officeDocument/2006/relationships/image" Target="../media/image37.png"/><Relationship Id="rId2" Type="http://schemas.openxmlformats.org/officeDocument/2006/relationships/tags" Target="../tags/tag99.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67.bin"/><Relationship Id="rId10" Type="http://schemas.openxmlformats.org/officeDocument/2006/relationships/image" Target="../media/image39.png"/><Relationship Id="rId4" Type="http://schemas.openxmlformats.org/officeDocument/2006/relationships/notesSlide" Target="../notesSlides/notesSlide38.xml"/><Relationship Id="rId9"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101.xml"/><Relationship Id="rId7" Type="http://schemas.openxmlformats.org/officeDocument/2006/relationships/image" Target="../media/image3.emf"/><Relationship Id="rId2" Type="http://schemas.openxmlformats.org/officeDocument/2006/relationships/tags" Target="../tags/tag100.xml"/><Relationship Id="rId1" Type="http://schemas.openxmlformats.org/officeDocument/2006/relationships/vmlDrawing" Target="../drawings/vmlDrawing68.vml"/><Relationship Id="rId6" Type="http://schemas.openxmlformats.org/officeDocument/2006/relationships/oleObject" Target="../embeddings/oleObject68.bin"/><Relationship Id="rId5" Type="http://schemas.openxmlformats.org/officeDocument/2006/relationships/notesSlide" Target="../notesSlides/notesSlide39.xml"/><Relationship Id="rId10" Type="http://schemas.openxmlformats.org/officeDocument/2006/relationships/image" Target="../media/image41.png"/><Relationship Id="rId4" Type="http://schemas.openxmlformats.org/officeDocument/2006/relationships/slideLayout" Target="../slideLayouts/slideLayout168.xml"/><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3.xml"/><Relationship Id="rId7" Type="http://schemas.openxmlformats.org/officeDocument/2006/relationships/image" Target="../media/image5.emf"/><Relationship Id="rId2" Type="http://schemas.openxmlformats.org/officeDocument/2006/relationships/tags" Target="../tags/tag82.xml"/><Relationship Id="rId1" Type="http://schemas.openxmlformats.org/officeDocument/2006/relationships/vmlDrawing" Target="../drawings/vmlDrawing53.vml"/><Relationship Id="rId6" Type="http://schemas.openxmlformats.org/officeDocument/2006/relationships/oleObject" Target="../embeddings/oleObject53.bin"/><Relationship Id="rId5" Type="http://schemas.openxmlformats.org/officeDocument/2006/relationships/notesSlide" Target="../notesSlides/notesSlide4.xml"/><Relationship Id="rId4" Type="http://schemas.openxmlformats.org/officeDocument/2006/relationships/slideLayout" Target="../slideLayouts/slideLayout90.xml"/></Relationships>
</file>

<file path=ppt/slides/_rels/slide4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172.xml"/><Relationship Id="rId7" Type="http://schemas.openxmlformats.org/officeDocument/2006/relationships/image" Target="../media/image38.png"/><Relationship Id="rId2" Type="http://schemas.openxmlformats.org/officeDocument/2006/relationships/tags" Target="../tags/tag102.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notesSlide" Target="../notesSlides/notesSlide40.xml"/><Relationship Id="rId9" Type="http://schemas.openxmlformats.org/officeDocument/2006/relationships/image" Target="../media/image43.png"/></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72.xml"/><Relationship Id="rId7" Type="http://schemas.openxmlformats.org/officeDocument/2006/relationships/image" Target="../media/image38.png"/><Relationship Id="rId2" Type="http://schemas.openxmlformats.org/officeDocument/2006/relationships/tags" Target="../tags/tag103.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notesSlide" Target="../notesSlides/notesSlide41.xml"/><Relationship Id="rId9" Type="http://schemas.openxmlformats.org/officeDocument/2006/relationships/image" Target="../media/image44.png"/></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172.xml"/><Relationship Id="rId7" Type="http://schemas.openxmlformats.org/officeDocument/2006/relationships/image" Target="../media/image37.png"/><Relationship Id="rId2" Type="http://schemas.openxmlformats.org/officeDocument/2006/relationships/tags" Target="../tags/tag104.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notesSlide" Target="../notesSlides/notesSlide42.xml"/><Relationship Id="rId9" Type="http://schemas.openxmlformats.org/officeDocument/2006/relationships/image" Target="../media/image44.png"/></Relationships>
</file>

<file path=ppt/slides/_rels/slide4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72.xml"/><Relationship Id="rId7" Type="http://schemas.openxmlformats.org/officeDocument/2006/relationships/image" Target="../media/image38.png"/><Relationship Id="rId2" Type="http://schemas.openxmlformats.org/officeDocument/2006/relationships/tags" Target="../tags/tag105.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72.bin"/><Relationship Id="rId10" Type="http://schemas.openxmlformats.org/officeDocument/2006/relationships/image" Target="../media/image46.png"/><Relationship Id="rId4" Type="http://schemas.openxmlformats.org/officeDocument/2006/relationships/notesSlide" Target="../notesSlides/notesSlide43.xml"/><Relationship Id="rId9" Type="http://schemas.openxmlformats.org/officeDocument/2006/relationships/image" Target="../media/image45.png"/></Relationships>
</file>

<file path=ppt/slides/_rels/slide4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172.xml"/><Relationship Id="rId7" Type="http://schemas.openxmlformats.org/officeDocument/2006/relationships/image" Target="../media/image47.png"/><Relationship Id="rId2" Type="http://schemas.openxmlformats.org/officeDocument/2006/relationships/tags" Target="../tags/tag106.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notesSlide" Target="../notesSlides/notesSlide44.xml"/><Relationship Id="rId9"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0.xml"/><Relationship Id="rId7" Type="http://schemas.openxmlformats.org/officeDocument/2006/relationships/image" Target="../media/image21.png"/><Relationship Id="rId2" Type="http://schemas.openxmlformats.org/officeDocument/2006/relationships/tags" Target="../tags/tag84.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90.xml"/><Relationship Id="rId7" Type="http://schemas.openxmlformats.org/officeDocument/2006/relationships/image" Target="../media/image21.png"/><Relationship Id="rId2" Type="http://schemas.openxmlformats.org/officeDocument/2006/relationships/tags" Target="../tags/tag85.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5.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72.xml"/><Relationship Id="rId7" Type="http://schemas.openxmlformats.org/officeDocument/2006/relationships/image" Target="../media/image21.png"/><Relationship Id="rId2" Type="http://schemas.openxmlformats.org/officeDocument/2006/relationships/tags" Target="../tags/tag86.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172.xml"/><Relationship Id="rId7" Type="http://schemas.openxmlformats.org/officeDocument/2006/relationships/image" Target="../media/image25.png"/><Relationship Id="rId2" Type="http://schemas.openxmlformats.org/officeDocument/2006/relationships/tags" Target="../tags/tag87.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57.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72.xml"/><Relationship Id="rId7" Type="http://schemas.openxmlformats.org/officeDocument/2006/relationships/image" Target="../media/image21.png"/><Relationship Id="rId2" Type="http://schemas.openxmlformats.org/officeDocument/2006/relationships/tags" Target="../tags/tag88.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8.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07368" y="1340768"/>
            <a:ext cx="11515815" cy="4284240"/>
          </a:xfrm>
        </p:spPr>
        <p:txBody>
          <a:bodyPr>
            <a:noAutofit/>
          </a:bodyPr>
          <a:lstStyle/>
          <a:p>
            <a:pPr lvl="0" algn="ctr"/>
            <a:r>
              <a:rPr lang="da-DK" sz="5400" dirty="0">
                <a:latin typeface="Calibri" panose="020F0502020204030204" pitchFamily="34" charset="0"/>
              </a:rPr>
              <a:t>Program</a:t>
            </a:r>
            <a:endParaRPr lang="da-DK" sz="2800" dirty="0">
              <a:latin typeface="Calibri" panose="020F0502020204030204" pitchFamily="34" charset="0"/>
            </a:endParaRPr>
          </a:p>
          <a:p>
            <a:pPr marL="171450" lvl="0" indent="-171450">
              <a:buFont typeface="Arial" panose="020B0604020202020204" pitchFamily="34" charset="0"/>
              <a:buChar char="•"/>
            </a:pPr>
            <a:r>
              <a:rPr lang="da-DK" sz="2800" dirty="0">
                <a:latin typeface="Calibri" panose="020F0502020204030204" pitchFamily="34" charset="0"/>
              </a:rPr>
              <a:t>Velkomst </a:t>
            </a:r>
          </a:p>
          <a:p>
            <a:pPr marL="171450" lvl="0" indent="-171450">
              <a:buFont typeface="Arial" panose="020B0604020202020204" pitchFamily="34" charset="0"/>
              <a:buChar char="•"/>
            </a:pPr>
            <a:r>
              <a:rPr lang="da-DK" sz="2800" dirty="0">
                <a:latin typeface="Calibri" panose="020F0502020204030204" pitchFamily="34" charset="0"/>
              </a:rPr>
              <a:t>Orientering om chefaftalen af 28. juni 2019 v. Skatteministeriet (ca. 30 min.)</a:t>
            </a:r>
          </a:p>
          <a:p>
            <a:pPr marL="171450" lvl="0" indent="-171450">
              <a:buFont typeface="Arial" panose="020B0604020202020204" pitchFamily="34" charset="0"/>
              <a:buChar char="•"/>
            </a:pPr>
            <a:r>
              <a:rPr lang="da-DK" sz="2800" dirty="0">
                <a:latin typeface="Calibri" panose="020F0502020204030204" pitchFamily="34" charset="0"/>
              </a:rPr>
              <a:t>Orientering om principper for forvaltningen af chefaftalen v. STUK (ca. 30 min.)</a:t>
            </a:r>
          </a:p>
          <a:p>
            <a:pPr marL="171450" lvl="0" indent="-171450">
              <a:buFont typeface="Arial" panose="020B0604020202020204" pitchFamily="34" charset="0"/>
              <a:buChar char="•"/>
            </a:pPr>
            <a:r>
              <a:rPr lang="da-DK" sz="2800" dirty="0">
                <a:latin typeface="Calibri" panose="020F0502020204030204" pitchFamily="34" charset="0"/>
              </a:rPr>
              <a:t>Kort pause (ca. 10 min.)</a:t>
            </a:r>
          </a:p>
          <a:p>
            <a:pPr marL="171450" lvl="0" indent="-171450">
              <a:buFont typeface="Arial" panose="020B0604020202020204" pitchFamily="34" charset="0"/>
              <a:buChar char="•"/>
            </a:pPr>
            <a:r>
              <a:rPr lang="da-DK" sz="2800" dirty="0">
                <a:latin typeface="Calibri" panose="020F0502020204030204" pitchFamily="34" charset="0"/>
              </a:rPr>
              <a:t>Spørgsmål og erfaringsudveksling i plenum (ca. 50 min.)</a:t>
            </a:r>
          </a:p>
          <a:p>
            <a:pPr marL="171450" lvl="0" indent="-171450">
              <a:buFont typeface="Arial" panose="020B0604020202020204" pitchFamily="34" charset="0"/>
              <a:buChar char="•"/>
            </a:pPr>
            <a:r>
              <a:rPr lang="da-DK" sz="2800" dirty="0">
                <a:latin typeface="Calibri" panose="020F0502020204030204" pitchFamily="34" charset="0"/>
              </a:rPr>
              <a:t>Evt.</a:t>
            </a:r>
          </a:p>
          <a:p>
            <a:endParaRPr lang="da-DK"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633" y="119583"/>
            <a:ext cx="4087007" cy="122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altLang="da-DK"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3"/>
          <p:cNvSpPr>
            <a:spLocks noChangeArrowheads="1"/>
          </p:cNvSpPr>
          <p:nvPr/>
        </p:nvSpPr>
        <p:spPr bwMode="auto">
          <a:xfrm>
            <a:off x="0" y="830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altLang="da-DK"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17689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4245479735"/>
              </p:ext>
            </p:ext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spid="_x0000_s308396" name="think-cell Slide" r:id="rId6" imgW="216" imgH="216" progId="TCLayout.ActiveDocument.1">
                  <p:embed/>
                </p:oleObj>
              </mc:Choice>
              <mc:Fallback>
                <p:oleObj name="think-cell Slide" r:id="rId6" imgW="216" imgH="216" progId="TCLayout.ActiveDocument.1">
                  <p:embed/>
                  <p:pic>
                    <p:nvPicPr>
                      <p:cNvPr id="6" name="Objekt 5" hidden="1"/>
                      <p:cNvPicPr/>
                      <p:nvPr/>
                    </p:nvPicPr>
                    <p:blipFill>
                      <a:blip r:embed="rId7"/>
                      <a:stretch>
                        <a:fillRect/>
                      </a:stretch>
                    </p:blipFill>
                    <p:spPr>
                      <a:xfrm>
                        <a:off x="1591" y="1588"/>
                        <a:ext cx="1588" cy="1588"/>
                      </a:xfrm>
                      <a:prstGeom prst="rect">
                        <a:avLst/>
                      </a:prstGeom>
                    </p:spPr>
                  </p:pic>
                </p:oleObj>
              </mc:Fallback>
            </mc:AlternateContent>
          </a:graphicData>
        </a:graphic>
      </p:graphicFrame>
      <p:sp>
        <p:nvSpPr>
          <p:cNvPr id="3" name="Rektangel 2" hidden="1"/>
          <p:cNvSpPr/>
          <p:nvPr>
            <p:custDataLst>
              <p:tags r:id="rId3"/>
            </p:custDataLst>
          </p:nvPr>
        </p:nvSpPr>
        <p:spPr bwMode="auto">
          <a:xfrm>
            <a:off x="4" y="0"/>
            <a:ext cx="158751"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lnSpc>
                <a:spcPct val="90000"/>
              </a:lnSpc>
              <a:spcBef>
                <a:spcPct val="0"/>
              </a:spcBef>
              <a:defRPr/>
            </a:pPr>
            <a:endParaRPr kumimoji="0" lang="da-DK" sz="3200" b="1" u="none" strike="noStrike" kern="1200" cap="none" spc="0" normalizeH="0" noProof="0" dirty="0" err="1">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1463489" y="2636912"/>
            <a:ext cx="6072672" cy="545318"/>
          </a:xfrm>
        </p:spPr>
        <p:txBody>
          <a:bodyPr/>
          <a:lstStyle/>
          <a:p>
            <a:pPr>
              <a:lnSpc>
                <a:spcPct val="90000"/>
              </a:lnSpc>
            </a:pPr>
            <a:r>
              <a:rPr lang="da-DK" sz="3200" dirty="0">
                <a:solidFill>
                  <a:schemeClr val="accent1"/>
                </a:solidFill>
                <a:latin typeface="+mj-lt"/>
              </a:rPr>
              <a:t>Indhold i chefaftalen</a:t>
            </a:r>
          </a:p>
        </p:txBody>
      </p:sp>
      <p:sp>
        <p:nvSpPr>
          <p:cNvPr id="4" name="Pladsholder til dato 3"/>
          <p:cNvSpPr>
            <a:spLocks noGrp="1"/>
          </p:cNvSpPr>
          <p:nvPr>
            <p:ph type="dt" sz="half" idx="10"/>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endParaRPr kumimoji="0" lang="da-DK" sz="17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 name="Picture 3"/>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24192" y="1628801"/>
            <a:ext cx="2952328" cy="2952328"/>
          </a:xfrm>
          <a:prstGeom prst="rect">
            <a:avLst/>
          </a:prstGeo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60656" y="188640"/>
            <a:ext cx="540000" cy="540000"/>
          </a:xfrm>
          <a:prstGeom prst="rect">
            <a:avLst/>
          </a:prstGeom>
          <a:noFill/>
          <a:ln>
            <a:noFill/>
          </a:ln>
        </p:spPr>
      </p:pic>
    </p:spTree>
    <p:extLst>
      <p:ext uri="{BB962C8B-B14F-4D97-AF65-F5344CB8AC3E}">
        <p14:creationId xmlns:p14="http://schemas.microsoft.com/office/powerpoint/2010/main" val="356272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2380898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58"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07198" y="180975"/>
            <a:ext cx="592715" cy="49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lede 5"/>
          <p:cNvPicPr>
            <a:picLocks noChangeAspect="1"/>
          </p:cNvPicPr>
          <p:nvPr/>
        </p:nvPicPr>
        <p:blipFill>
          <a:blip r:embed="rId8"/>
          <a:stretch>
            <a:fillRect/>
          </a:stretch>
        </p:blipFill>
        <p:spPr>
          <a:xfrm>
            <a:off x="905795" y="523083"/>
            <a:ext cx="10522608" cy="1066892"/>
          </a:xfrm>
          <a:prstGeom prst="rect">
            <a:avLst/>
          </a:prstGeom>
        </p:spPr>
      </p:pic>
      <p:sp>
        <p:nvSpPr>
          <p:cNvPr id="9" name="Tekstboks 12"/>
          <p:cNvSpPr txBox="1"/>
          <p:nvPr/>
        </p:nvSpPr>
        <p:spPr>
          <a:xfrm>
            <a:off x="935443" y="1484783"/>
            <a:ext cx="6600717" cy="4104457"/>
          </a:xfrm>
          <a:prstGeom prst="rect">
            <a:avLst/>
          </a:prstGeom>
          <a:noFill/>
          <a:ln w="19050">
            <a:solidFill>
              <a:schemeClr val="accent1"/>
            </a:solidFill>
          </a:ln>
        </p:spPr>
        <p:txBody>
          <a:bodyPr wrap="square" rtlCol="0">
            <a:noAutofit/>
          </a:bodyPr>
          <a:lstStyle/>
          <a:p>
            <a:pPr lvl="1">
              <a:buClr>
                <a:schemeClr val="accent1"/>
              </a:buClr>
            </a:pPr>
            <a:endParaRPr lang="da-DK" sz="1800" dirty="0"/>
          </a:p>
        </p:txBody>
      </p:sp>
      <p:sp>
        <p:nvSpPr>
          <p:cNvPr id="10" name="Tekstboks 13"/>
          <p:cNvSpPr txBox="1"/>
          <p:nvPr/>
        </p:nvSpPr>
        <p:spPr>
          <a:xfrm>
            <a:off x="935443" y="1556791"/>
            <a:ext cx="6600717" cy="3888433"/>
          </a:xfrm>
          <a:prstGeom prst="rect">
            <a:avLst/>
          </a:prstGeom>
          <a:noFill/>
        </p:spPr>
        <p:txBody>
          <a:bodyPr wrap="square" rtlCol="0">
            <a:noAutofit/>
          </a:bodyPr>
          <a:lstStyle/>
          <a:p>
            <a:pPr lvl="0">
              <a:buClr>
                <a:schemeClr val="accent1"/>
              </a:buClr>
            </a:pPr>
            <a:r>
              <a:rPr lang="da-DK" sz="1800" b="1" dirty="0"/>
              <a:t>Aftalens dækningsområde </a:t>
            </a:r>
          </a:p>
          <a:p>
            <a:pPr marL="285750" lvl="0" indent="-285750">
              <a:buClr>
                <a:schemeClr val="accent1"/>
              </a:buClr>
              <a:buFont typeface="Wingdings" panose="05000000000000000000" pitchFamily="2" charset="2"/>
              <a:buChar char="v"/>
            </a:pPr>
            <a:r>
              <a:rPr lang="da-DK" sz="1800" dirty="0"/>
              <a:t>Én aftale som dækker chefer </a:t>
            </a:r>
            <a:r>
              <a:rPr lang="da-DK" sz="1800" u="sng" dirty="0"/>
              <a:t>med</a:t>
            </a:r>
            <a:r>
              <a:rPr lang="da-DK" sz="1800" dirty="0"/>
              <a:t> personaleledelse klassificeret i LR35-40 eller med et lønniveau svarende hertil</a:t>
            </a:r>
          </a:p>
          <a:p>
            <a:pPr marL="342900" indent="-342900">
              <a:buClr>
                <a:schemeClr val="accent1"/>
              </a:buClr>
              <a:buFont typeface="Wingdings" panose="05000000000000000000" pitchFamily="2" charset="2"/>
              <a:buChar char="v"/>
            </a:pPr>
            <a:r>
              <a:rPr lang="da-DK" sz="1800" dirty="0"/>
              <a:t>Institutioner omfattet af lov om institutioner for almengymnasiale uddannelser og almen voksenuddannelse, lov om private institutioner for gymnasiale uddannelser, samt lov om institutioner for erhvervsrettet uddannelse </a:t>
            </a:r>
          </a:p>
          <a:p>
            <a:pPr marL="342900" indent="-342900">
              <a:buClr>
                <a:schemeClr val="accent1"/>
              </a:buClr>
              <a:buFont typeface="Wingdings" panose="05000000000000000000" pitchFamily="2" charset="2"/>
              <a:buChar char="v"/>
            </a:pPr>
            <a:r>
              <a:rPr lang="da-DK" sz="1800" dirty="0"/>
              <a:t>Chefer ansat på aftaler indgået med organisationer inden for </a:t>
            </a:r>
            <a:r>
              <a:rPr lang="da-DK" sz="1800" dirty="0" err="1"/>
              <a:t>OAO’s</a:t>
            </a:r>
            <a:r>
              <a:rPr lang="da-DK" sz="1800" dirty="0"/>
              <a:t> område er ikke omfattet af chefaftalen, fx HK. </a:t>
            </a:r>
          </a:p>
        </p:txBody>
      </p:sp>
      <p:pic>
        <p:nvPicPr>
          <p:cNvPr id="11"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6280" y="1733991"/>
            <a:ext cx="2704953" cy="227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16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2815689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582"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07198" y="180975"/>
            <a:ext cx="592715" cy="49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6280" y="1733991"/>
            <a:ext cx="2704953" cy="227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Billede 7"/>
          <p:cNvPicPr>
            <a:picLocks noChangeAspect="1"/>
          </p:cNvPicPr>
          <p:nvPr/>
        </p:nvPicPr>
        <p:blipFill>
          <a:blip r:embed="rId8"/>
          <a:stretch>
            <a:fillRect/>
          </a:stretch>
        </p:blipFill>
        <p:spPr>
          <a:xfrm>
            <a:off x="834696" y="345884"/>
            <a:ext cx="10522608" cy="1066892"/>
          </a:xfrm>
          <a:prstGeom prst="rect">
            <a:avLst/>
          </a:prstGeom>
        </p:spPr>
      </p:pic>
      <p:sp>
        <p:nvSpPr>
          <p:cNvPr id="9" name="Tekstboks 12"/>
          <p:cNvSpPr txBox="1"/>
          <p:nvPr/>
        </p:nvSpPr>
        <p:spPr>
          <a:xfrm>
            <a:off x="935443" y="1484783"/>
            <a:ext cx="7032765" cy="4680521"/>
          </a:xfrm>
          <a:prstGeom prst="rect">
            <a:avLst/>
          </a:prstGeom>
          <a:noFill/>
          <a:ln w="19050">
            <a:solidFill>
              <a:schemeClr val="accent1"/>
            </a:solidFill>
          </a:ln>
        </p:spPr>
        <p:txBody>
          <a:bodyPr wrap="square" rtlCol="0">
            <a:noAutofit/>
          </a:bodyPr>
          <a:lstStyle/>
          <a:p>
            <a:pPr lvl="1">
              <a:buClr>
                <a:schemeClr val="accent1"/>
              </a:buClr>
            </a:pPr>
            <a:endParaRPr lang="da-DK" sz="1800" dirty="0"/>
          </a:p>
        </p:txBody>
      </p:sp>
      <p:sp>
        <p:nvSpPr>
          <p:cNvPr id="10" name="Tekstboks 13"/>
          <p:cNvSpPr txBox="1"/>
          <p:nvPr/>
        </p:nvSpPr>
        <p:spPr>
          <a:xfrm>
            <a:off x="935443" y="1484784"/>
            <a:ext cx="7104773" cy="3888433"/>
          </a:xfrm>
          <a:prstGeom prst="rect">
            <a:avLst/>
          </a:prstGeom>
          <a:noFill/>
        </p:spPr>
        <p:txBody>
          <a:bodyPr wrap="square" rtlCol="0">
            <a:noAutofit/>
          </a:bodyPr>
          <a:lstStyle/>
          <a:p>
            <a:pPr lvl="0">
              <a:buClr>
                <a:schemeClr val="accent1"/>
              </a:buClr>
            </a:pPr>
            <a:r>
              <a:rPr lang="da-DK" sz="1800" b="1" dirty="0"/>
              <a:t>Ansættelse og forhandling af vilkår</a:t>
            </a:r>
          </a:p>
          <a:p>
            <a:pPr marL="342900" indent="-342900">
              <a:buClr>
                <a:schemeClr val="accent1"/>
              </a:buClr>
              <a:buFont typeface="Wingdings" panose="05000000000000000000" pitchFamily="2" charset="2"/>
              <a:buChar char="v"/>
            </a:pPr>
            <a:r>
              <a:rPr lang="da-DK" sz="1800" dirty="0"/>
              <a:t>Individuel forhandling af løn og vilkår. </a:t>
            </a:r>
          </a:p>
          <a:p>
            <a:pPr marL="342900" indent="-342900">
              <a:buClr>
                <a:schemeClr val="accent1"/>
              </a:buClr>
              <a:buFont typeface="Wingdings" panose="05000000000000000000" pitchFamily="2" charset="2"/>
              <a:buChar char="v"/>
            </a:pPr>
            <a:r>
              <a:rPr lang="da-DK" sz="1800" dirty="0"/>
              <a:t>Elementer der </a:t>
            </a:r>
            <a:r>
              <a:rPr lang="da-DK" sz="1800" u="sng" dirty="0"/>
              <a:t>kan</a:t>
            </a:r>
            <a:r>
              <a:rPr lang="da-DK" sz="1800" dirty="0"/>
              <a:t> indgå i lønpakken: Samlet fast løn, resultatløn, åremål, fratrædelsesgodtgørelse, forlænget opsigelsesvarsel, forhøjet pensionsbidrag, bonus for særlig indsats. </a:t>
            </a:r>
          </a:p>
          <a:p>
            <a:pPr marL="342900" indent="-342900">
              <a:buClr>
                <a:schemeClr val="accent1"/>
              </a:buClr>
              <a:buFont typeface="Wingdings" panose="05000000000000000000" pitchFamily="2" charset="2"/>
              <a:buChar char="v"/>
            </a:pPr>
            <a:r>
              <a:rPr lang="da-DK" sz="1800" dirty="0"/>
              <a:t>Ved åremålsansættelse skal principperne i den til enhver tid gældende åremålsaftale følges.</a:t>
            </a:r>
          </a:p>
          <a:p>
            <a:pPr marL="342900" indent="-342900">
              <a:buClr>
                <a:schemeClr val="accent1"/>
              </a:buClr>
              <a:buFont typeface="Wingdings" panose="05000000000000000000" pitchFamily="2" charset="2"/>
              <a:buChar char="v"/>
            </a:pPr>
            <a:r>
              <a:rPr lang="da-DK" sz="1800" dirty="0"/>
              <a:t>Vær opmærksom på orientering af faglig organisation ved </a:t>
            </a:r>
            <a:r>
              <a:rPr lang="da-DK" sz="1800" dirty="0" err="1"/>
              <a:t>nyansættelse</a:t>
            </a:r>
            <a:r>
              <a:rPr lang="da-DK" sz="1800" dirty="0"/>
              <a:t> og overgang til aftalegrundlag, men de aftalte løn- og ansættelsesvilkår </a:t>
            </a:r>
            <a:r>
              <a:rPr lang="da-DK" sz="1800" u="sng" dirty="0"/>
              <a:t>skal ikke</a:t>
            </a:r>
            <a:r>
              <a:rPr lang="da-DK" sz="1800" dirty="0"/>
              <a:t> godkendes af faglig organisation.</a:t>
            </a:r>
          </a:p>
          <a:p>
            <a:pPr marL="342900" indent="-342900">
              <a:buClr>
                <a:schemeClr val="accent1"/>
              </a:buClr>
              <a:buFont typeface="Wingdings" panose="05000000000000000000" pitchFamily="2" charset="2"/>
              <a:buChar char="v"/>
            </a:pPr>
            <a:r>
              <a:rPr lang="da-DK" sz="1800" dirty="0"/>
              <a:t>Obs. ift. pensionsbestemmelser</a:t>
            </a:r>
          </a:p>
          <a:p>
            <a:pPr>
              <a:buClr>
                <a:schemeClr val="accent1"/>
              </a:buClr>
            </a:pPr>
            <a:endParaRPr lang="da-DK" sz="1800" dirty="0"/>
          </a:p>
          <a:p>
            <a:pPr marL="342900" indent="-342900">
              <a:buClr>
                <a:schemeClr val="accent1"/>
              </a:buClr>
              <a:buFont typeface="Wingdings" panose="05000000000000000000" pitchFamily="2" charset="2"/>
              <a:buChar char="v"/>
            </a:pPr>
            <a:endParaRPr lang="da-DK" sz="1800" dirty="0"/>
          </a:p>
          <a:p>
            <a:pPr>
              <a:buClr>
                <a:schemeClr val="accent1"/>
              </a:buClr>
            </a:pPr>
            <a:endParaRPr lang="da-DK" sz="1800" dirty="0"/>
          </a:p>
          <a:p>
            <a:pPr marL="342900" indent="-342900">
              <a:buClr>
                <a:schemeClr val="accent1"/>
              </a:buClr>
              <a:buFont typeface="Wingdings" panose="05000000000000000000" pitchFamily="2" charset="2"/>
              <a:buChar char="v"/>
            </a:pPr>
            <a:endParaRPr lang="da-DK" sz="1800" dirty="0"/>
          </a:p>
          <a:p>
            <a:pPr marL="342900" indent="-342900">
              <a:buClr>
                <a:schemeClr val="accent1"/>
              </a:buClr>
              <a:buFont typeface="Wingdings" panose="05000000000000000000" pitchFamily="2" charset="2"/>
              <a:buChar char="v"/>
            </a:pPr>
            <a:endParaRPr lang="da-DK" sz="1800" dirty="0"/>
          </a:p>
          <a:p>
            <a:pPr marL="342900" indent="-342900">
              <a:buClr>
                <a:schemeClr val="accent1"/>
              </a:buClr>
              <a:buFont typeface="Wingdings" panose="05000000000000000000" pitchFamily="2" charset="2"/>
              <a:buChar char="v"/>
            </a:pPr>
            <a:endParaRPr lang="da-DK" sz="1800" dirty="0"/>
          </a:p>
        </p:txBody>
      </p:sp>
    </p:spTree>
    <p:extLst>
      <p:ext uri="{BB962C8B-B14F-4D97-AF65-F5344CB8AC3E}">
        <p14:creationId xmlns:p14="http://schemas.microsoft.com/office/powerpoint/2010/main" val="380589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1379016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606"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07198" y="180975"/>
            <a:ext cx="592715" cy="49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6280" y="1733991"/>
            <a:ext cx="2704953" cy="227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Billede 7"/>
          <p:cNvPicPr>
            <a:picLocks noChangeAspect="1"/>
          </p:cNvPicPr>
          <p:nvPr/>
        </p:nvPicPr>
        <p:blipFill>
          <a:blip r:embed="rId8"/>
          <a:stretch>
            <a:fillRect/>
          </a:stretch>
        </p:blipFill>
        <p:spPr>
          <a:xfrm>
            <a:off x="834696" y="417892"/>
            <a:ext cx="10522608" cy="1066892"/>
          </a:xfrm>
          <a:prstGeom prst="rect">
            <a:avLst/>
          </a:prstGeom>
        </p:spPr>
      </p:pic>
      <p:sp>
        <p:nvSpPr>
          <p:cNvPr id="9" name="Tekstboks 12"/>
          <p:cNvSpPr txBox="1"/>
          <p:nvPr/>
        </p:nvSpPr>
        <p:spPr>
          <a:xfrm>
            <a:off x="935443" y="1484784"/>
            <a:ext cx="6600717" cy="3096742"/>
          </a:xfrm>
          <a:prstGeom prst="rect">
            <a:avLst/>
          </a:prstGeom>
          <a:noFill/>
          <a:ln w="19050">
            <a:solidFill>
              <a:schemeClr val="accent1"/>
            </a:solidFill>
          </a:ln>
        </p:spPr>
        <p:txBody>
          <a:bodyPr wrap="square" rtlCol="0">
            <a:noAutofit/>
          </a:bodyPr>
          <a:lstStyle/>
          <a:p>
            <a:pPr lvl="1">
              <a:buClr>
                <a:schemeClr val="accent1"/>
              </a:buClr>
            </a:pPr>
            <a:endParaRPr lang="da-DK" sz="1800" dirty="0"/>
          </a:p>
        </p:txBody>
      </p:sp>
      <p:sp>
        <p:nvSpPr>
          <p:cNvPr id="10" name="Tekstboks 13"/>
          <p:cNvSpPr txBox="1"/>
          <p:nvPr/>
        </p:nvSpPr>
        <p:spPr>
          <a:xfrm>
            <a:off x="935443" y="1556792"/>
            <a:ext cx="6600717" cy="3024734"/>
          </a:xfrm>
          <a:prstGeom prst="rect">
            <a:avLst/>
          </a:prstGeom>
          <a:noFill/>
        </p:spPr>
        <p:txBody>
          <a:bodyPr wrap="square" rtlCol="0">
            <a:noAutofit/>
          </a:bodyPr>
          <a:lstStyle/>
          <a:p>
            <a:pPr lvl="0">
              <a:buClr>
                <a:schemeClr val="accent1"/>
              </a:buClr>
            </a:pPr>
            <a:r>
              <a:rPr lang="da-DK" sz="1800" b="1" dirty="0"/>
              <a:t>Afgørelse af tvister</a:t>
            </a:r>
          </a:p>
          <a:p>
            <a:pPr marL="342900" indent="-342900">
              <a:buClr>
                <a:schemeClr val="accent1"/>
              </a:buClr>
              <a:buFont typeface="Wingdings" panose="05000000000000000000" pitchFamily="2" charset="2"/>
              <a:buChar char="v"/>
            </a:pPr>
            <a:r>
              <a:rPr lang="da-DK" sz="1800" dirty="0"/>
              <a:t>Tvister om fortolkning af en ansættelseskontrakt søges som udgangspunkt løst mellem de lokale parter</a:t>
            </a:r>
          </a:p>
          <a:p>
            <a:pPr marL="342900" indent="-342900">
              <a:buClr>
                <a:schemeClr val="accent1"/>
              </a:buClr>
              <a:buFont typeface="Wingdings" panose="05000000000000000000" pitchFamily="2" charset="2"/>
              <a:buChar char="v"/>
            </a:pPr>
            <a:r>
              <a:rPr lang="da-DK" sz="1800" dirty="0"/>
              <a:t>Uenighed om fastsættelsen af lønpakken, dvs. løn, pension, forlængede opsigelsesvarsler og særlig fratrædelsesgodtgørelse, kan ikke gøres til genstand for fagretlig behandling.</a:t>
            </a:r>
          </a:p>
          <a:p>
            <a:pPr marL="342900" indent="-342900">
              <a:buClr>
                <a:schemeClr val="accent1"/>
              </a:buClr>
              <a:buFont typeface="Wingdings" panose="05000000000000000000" pitchFamily="2" charset="2"/>
              <a:buChar char="v"/>
            </a:pPr>
            <a:r>
              <a:rPr lang="da-DK" sz="1800" dirty="0"/>
              <a:t>Husk arbejdsgivers fortolkningsfortrin</a:t>
            </a:r>
          </a:p>
        </p:txBody>
      </p:sp>
    </p:spTree>
    <p:extLst>
      <p:ext uri="{BB962C8B-B14F-4D97-AF65-F5344CB8AC3E}">
        <p14:creationId xmlns:p14="http://schemas.microsoft.com/office/powerpoint/2010/main" val="331694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1670931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628"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6280" y="1733991"/>
            <a:ext cx="2704953" cy="227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07198" y="180975"/>
            <a:ext cx="592715" cy="49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Billede 6"/>
          <p:cNvPicPr>
            <a:picLocks noChangeAspect="1"/>
          </p:cNvPicPr>
          <p:nvPr/>
        </p:nvPicPr>
        <p:blipFill>
          <a:blip r:embed="rId8"/>
          <a:stretch>
            <a:fillRect/>
          </a:stretch>
        </p:blipFill>
        <p:spPr>
          <a:xfrm>
            <a:off x="834696" y="273876"/>
            <a:ext cx="10522608" cy="1066892"/>
          </a:xfrm>
          <a:prstGeom prst="rect">
            <a:avLst/>
          </a:prstGeom>
        </p:spPr>
      </p:pic>
      <p:sp>
        <p:nvSpPr>
          <p:cNvPr id="8" name="Tekstboks 12"/>
          <p:cNvSpPr txBox="1"/>
          <p:nvPr/>
        </p:nvSpPr>
        <p:spPr>
          <a:xfrm>
            <a:off x="935443" y="1484783"/>
            <a:ext cx="6600717" cy="2808313"/>
          </a:xfrm>
          <a:prstGeom prst="rect">
            <a:avLst/>
          </a:prstGeom>
          <a:noFill/>
          <a:ln w="19050">
            <a:solidFill>
              <a:schemeClr val="accent1"/>
            </a:solidFill>
          </a:ln>
        </p:spPr>
        <p:txBody>
          <a:bodyPr wrap="square" rtlCol="0">
            <a:noAutofit/>
          </a:bodyPr>
          <a:lstStyle/>
          <a:p>
            <a:pPr lvl="1">
              <a:buClr>
                <a:schemeClr val="accent1"/>
              </a:buClr>
            </a:pPr>
            <a:endParaRPr lang="da-DK" sz="1800" dirty="0"/>
          </a:p>
        </p:txBody>
      </p:sp>
      <p:sp>
        <p:nvSpPr>
          <p:cNvPr id="9" name="Tekstboks 13"/>
          <p:cNvSpPr txBox="1"/>
          <p:nvPr/>
        </p:nvSpPr>
        <p:spPr>
          <a:xfrm>
            <a:off x="935443" y="1484783"/>
            <a:ext cx="6600717" cy="2664297"/>
          </a:xfrm>
          <a:prstGeom prst="rect">
            <a:avLst/>
          </a:prstGeom>
          <a:noFill/>
        </p:spPr>
        <p:txBody>
          <a:bodyPr wrap="square" rtlCol="0">
            <a:noAutofit/>
          </a:bodyPr>
          <a:lstStyle/>
          <a:p>
            <a:pPr>
              <a:buClr>
                <a:schemeClr val="accent1"/>
              </a:buClr>
            </a:pPr>
            <a:r>
              <a:rPr lang="da-DK" sz="1800" b="1" dirty="0"/>
              <a:t>Overgangsbestemmelser</a:t>
            </a:r>
          </a:p>
          <a:p>
            <a:pPr marL="342900" indent="-342900">
              <a:buClr>
                <a:schemeClr val="accent1"/>
              </a:buClr>
              <a:buFont typeface="Wingdings" panose="05000000000000000000" pitchFamily="2" charset="2"/>
              <a:buChar char="v"/>
            </a:pPr>
            <a:r>
              <a:rPr lang="da-DK" sz="1800" dirty="0"/>
              <a:t>Ansættelsesmyndigheden vurderer, om en stilling er omfattet af aftalens dækningsområde og udarbejder forslag til løn- og ansættelsesvilkår.</a:t>
            </a:r>
          </a:p>
          <a:p>
            <a:pPr marL="342900" indent="-342900">
              <a:buClr>
                <a:schemeClr val="accent1"/>
              </a:buClr>
              <a:buFont typeface="Wingdings" panose="05000000000000000000" pitchFamily="2" charset="2"/>
              <a:buChar char="v"/>
            </a:pPr>
            <a:r>
              <a:rPr lang="da-DK" sz="1800" dirty="0"/>
              <a:t>Overgang direkte til samme stilling og tidligst fra tidspunktet, hvor chefaftalen er trådt i kraft.</a:t>
            </a:r>
          </a:p>
          <a:p>
            <a:pPr marL="342900" indent="-342900">
              <a:buClr>
                <a:schemeClr val="accent1"/>
              </a:buClr>
              <a:buFont typeface="Wingdings" panose="05000000000000000000" pitchFamily="2" charset="2"/>
              <a:buChar char="v"/>
            </a:pPr>
            <a:r>
              <a:rPr lang="da-DK" sz="1800" dirty="0"/>
              <a:t>Særlige overgangsbestemmelser for åremålsansatte chefer</a:t>
            </a:r>
          </a:p>
          <a:p>
            <a:pPr lvl="0">
              <a:buClr>
                <a:schemeClr val="accent1"/>
              </a:buClr>
            </a:pPr>
            <a:endParaRPr lang="da-DK" sz="1800" dirty="0"/>
          </a:p>
        </p:txBody>
      </p:sp>
    </p:spTree>
    <p:extLst>
      <p:ext uri="{BB962C8B-B14F-4D97-AF65-F5344CB8AC3E}">
        <p14:creationId xmlns:p14="http://schemas.microsoft.com/office/powerpoint/2010/main" val="3910692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1676132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3904" name="think-cell Slide" r:id="rId5" imgW="530" imgH="531" progId="TCLayout.ActiveDocument.1">
                  <p:embed/>
                </p:oleObj>
              </mc:Choice>
              <mc:Fallback>
                <p:oleObj name="think-cell Slide" r:id="rId5" imgW="530" imgH="53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3"/>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60656" y="188640"/>
            <a:ext cx="540000" cy="540000"/>
          </a:xfrm>
          <a:prstGeom prst="rect">
            <a:avLst/>
          </a:prstGeom>
          <a:noFill/>
          <a:ln>
            <a:noFill/>
          </a:ln>
        </p:spPr>
      </p:pic>
      <p:sp>
        <p:nvSpPr>
          <p:cNvPr id="11" name="Rectangle 21"/>
          <p:cNvSpPr>
            <a:spLocks noChangeArrowheads="1"/>
          </p:cNvSpPr>
          <p:nvPr/>
        </p:nvSpPr>
        <p:spPr bwMode="auto">
          <a:xfrm>
            <a:off x="978119" y="1238626"/>
            <a:ext cx="5187811" cy="246158"/>
          </a:xfrm>
          <a:prstGeom prst="rect">
            <a:avLst/>
          </a:prstGeom>
          <a:noFill/>
          <a:ln w="9525">
            <a:noFill/>
            <a:miter lim="800000"/>
            <a:headEnd/>
            <a:tailEnd/>
          </a:ln>
          <a:effectLst/>
        </p:spPr>
        <p:txBody>
          <a:bodyPr wrap="square" lIns="0" tIns="0" rIns="0" bIns="0" anchor="b" anchorCtr="0">
            <a:spAutoFit/>
          </a:bodyPr>
          <a:lstStyle/>
          <a:p>
            <a:r>
              <a:rPr lang="da-DK" sz="1600" b="1" dirty="0">
                <a:solidFill>
                  <a:srgbClr val="000000"/>
                </a:solidFill>
                <a:latin typeface="Arial"/>
                <a:sym typeface="Verdana"/>
              </a:rPr>
              <a:t>Før OK18 – Sammensætning af løn</a:t>
            </a:r>
          </a:p>
        </p:txBody>
      </p:sp>
      <p:sp>
        <p:nvSpPr>
          <p:cNvPr id="12" name="Rectangle 21"/>
          <p:cNvSpPr>
            <a:spLocks noChangeArrowheads="1"/>
          </p:cNvSpPr>
          <p:nvPr/>
        </p:nvSpPr>
        <p:spPr bwMode="auto">
          <a:xfrm>
            <a:off x="5015880" y="1238626"/>
            <a:ext cx="3687573" cy="246158"/>
          </a:xfrm>
          <a:prstGeom prst="rect">
            <a:avLst/>
          </a:prstGeom>
          <a:noFill/>
          <a:ln w="9525">
            <a:noFill/>
            <a:miter lim="800000"/>
            <a:headEnd/>
            <a:tailEnd/>
          </a:ln>
          <a:effectLst/>
        </p:spPr>
        <p:txBody>
          <a:bodyPr wrap="square" lIns="0" tIns="0" rIns="0" bIns="0" anchor="b" anchorCtr="0">
            <a:spAutoFit/>
          </a:bodyPr>
          <a:lstStyle/>
          <a:p>
            <a:r>
              <a:rPr lang="da-DK" sz="1600" b="1" dirty="0">
                <a:solidFill>
                  <a:srgbClr val="000000"/>
                </a:solidFill>
                <a:latin typeface="Arial"/>
                <a:sym typeface="Verdana"/>
              </a:rPr>
              <a:t>Ny chefaftale</a:t>
            </a:r>
          </a:p>
        </p:txBody>
      </p:sp>
      <p:sp>
        <p:nvSpPr>
          <p:cNvPr id="13" name="AutoShape 4"/>
          <p:cNvSpPr>
            <a:spLocks noChangeArrowheads="1"/>
          </p:cNvSpPr>
          <p:nvPr/>
        </p:nvSpPr>
        <p:spPr bwMode="auto">
          <a:xfrm rot="5400000">
            <a:off x="6459919" y="3593140"/>
            <a:ext cx="835200" cy="218888"/>
          </a:xfrm>
          <a:prstGeom prst="triangle">
            <a:avLst>
              <a:gd name="adj" fmla="val 50000"/>
            </a:avLst>
          </a:prstGeom>
          <a:solidFill>
            <a:srgbClr val="00542E"/>
          </a:solidFill>
          <a:ln w="12700">
            <a:solidFill>
              <a:srgbClr val="00542E"/>
            </a:solidFill>
            <a:miter lim="800000"/>
            <a:headEnd/>
            <a:tailEnd type="none" w="lg" len="med"/>
          </a:ln>
          <a:effectLst/>
        </p:spPr>
        <p:txBody>
          <a:bodyPr vert="horz" wrap="none" lIns="91440" tIns="45720" rIns="91440" bIns="45720" numCol="1" anchor="ctr" anchorCtr="0" compatLnSpc="1">
            <a:prstTxWarp prst="textNoShape">
              <a:avLst/>
            </a:prstTxWarp>
          </a:bodyPr>
          <a:lstStyle/>
          <a:p>
            <a:pPr algn="ctr" eaLnBrk="0" fontAlgn="auto" hangingPunct="0">
              <a:lnSpc>
                <a:spcPct val="100000"/>
              </a:lnSpc>
              <a:spcBef>
                <a:spcPts val="0"/>
              </a:spcBef>
              <a:spcAft>
                <a:spcPts val="0"/>
              </a:spcAft>
              <a:defRPr/>
            </a:pPr>
            <a:endParaRPr lang="da-DK" sz="1400" kern="0" dirty="0">
              <a:solidFill>
                <a:sysClr val="windowText" lastClr="000000"/>
              </a:solidFill>
              <a:latin typeface="Arial"/>
              <a:sym typeface="Verdana"/>
            </a:endParaRPr>
          </a:p>
        </p:txBody>
      </p:sp>
      <p:sp>
        <p:nvSpPr>
          <p:cNvPr id="14" name="Title 2"/>
          <p:cNvSpPr txBox="1">
            <a:spLocks/>
          </p:cNvSpPr>
          <p:nvPr/>
        </p:nvSpPr>
        <p:spPr bwMode="auto">
          <a:xfrm>
            <a:off x="927149"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lang="da-DK" sz="2600" cap="all" noProof="0" dirty="0">
                <a:latin typeface="Arial"/>
                <a:sym typeface="Verdana"/>
              </a:rPr>
              <a:t>Paradigmeskift ift. sammensætning af løn</a:t>
            </a:r>
            <a:r>
              <a:rPr kumimoji="0" lang="da-DK" sz="2600" b="0" i="0" u="none" strike="noStrike" kern="1200" cap="all" spc="0" normalizeH="0" baseline="0" noProof="0" dirty="0">
                <a:ln>
                  <a:noFill/>
                </a:ln>
                <a:solidFill>
                  <a:srgbClr val="031D5C"/>
                </a:solidFill>
                <a:effectLst/>
                <a:uLnTx/>
                <a:uFillTx/>
                <a:latin typeface="Arial"/>
                <a:ea typeface="+mj-ea"/>
                <a:cs typeface="+mj-cs"/>
                <a:sym typeface="Verdana"/>
              </a:rPr>
              <a:t> </a:t>
            </a:r>
          </a:p>
        </p:txBody>
      </p:sp>
      <p:graphicFrame>
        <p:nvGraphicFramePr>
          <p:cNvPr id="2" name="Tabel 1"/>
          <p:cNvGraphicFramePr>
            <a:graphicFrameLocks noGrp="1"/>
          </p:cNvGraphicFramePr>
          <p:nvPr>
            <p:extLst>
              <p:ext uri="{D42A27DB-BD31-4B8C-83A1-F6EECF244321}">
                <p14:modId xmlns:p14="http://schemas.microsoft.com/office/powerpoint/2010/main" val="2766657061"/>
              </p:ext>
            </p:extLst>
          </p:nvPr>
        </p:nvGraphicFramePr>
        <p:xfrm>
          <a:off x="947623" y="1484784"/>
          <a:ext cx="8128000" cy="40893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4851090"/>
                    </a:ext>
                  </a:extLst>
                </a:gridCol>
                <a:gridCol w="4064000">
                  <a:extLst>
                    <a:ext uri="{9D8B030D-6E8A-4147-A177-3AD203B41FA5}">
                      <a16:colId xmlns:a16="http://schemas.microsoft.com/office/drawing/2014/main" val="3700521762"/>
                    </a:ext>
                  </a:extLst>
                </a:gridCol>
              </a:tblGrid>
              <a:tr h="511165">
                <a:tc>
                  <a:txBody>
                    <a:bodyPr/>
                    <a:lstStyle/>
                    <a:p>
                      <a:r>
                        <a:rPr lang="da-DK" dirty="0"/>
                        <a:t>Faste løndele</a:t>
                      </a:r>
                    </a:p>
                  </a:txBody>
                  <a:tcPr/>
                </a:tc>
                <a:tc>
                  <a:txBody>
                    <a:bodyPr/>
                    <a:lstStyle/>
                    <a:p>
                      <a:r>
                        <a:rPr lang="da-DK" dirty="0"/>
                        <a:t>Faste løndele</a:t>
                      </a:r>
                    </a:p>
                  </a:txBody>
                  <a:tcPr/>
                </a:tc>
                <a:extLst>
                  <a:ext uri="{0D108BD9-81ED-4DB2-BD59-A6C34878D82A}">
                    <a16:rowId xmlns:a16="http://schemas.microsoft.com/office/drawing/2014/main" val="3394299115"/>
                  </a:ext>
                </a:extLst>
              </a:tr>
              <a:tr h="511165">
                <a:tc>
                  <a:txBody>
                    <a:bodyPr/>
                    <a:lstStyle/>
                    <a:p>
                      <a:r>
                        <a:rPr lang="da-DK" dirty="0"/>
                        <a:t>Lønramme/ basisløn (Inkl. pension)</a:t>
                      </a:r>
                    </a:p>
                  </a:txBody>
                  <a:tcPr/>
                </a:tc>
                <a:tc>
                  <a:txBody>
                    <a:bodyPr/>
                    <a:lstStyle/>
                    <a:p>
                      <a:r>
                        <a:rPr lang="da-DK" dirty="0"/>
                        <a:t>Samlet fast</a:t>
                      </a:r>
                      <a:r>
                        <a:rPr lang="da-DK" baseline="0" dirty="0"/>
                        <a:t> løn (Inkl. pension) </a:t>
                      </a:r>
                      <a:endParaRPr lang="da-DK" dirty="0"/>
                    </a:p>
                  </a:txBody>
                  <a:tcPr/>
                </a:tc>
                <a:extLst>
                  <a:ext uri="{0D108BD9-81ED-4DB2-BD59-A6C34878D82A}">
                    <a16:rowId xmlns:a16="http://schemas.microsoft.com/office/drawing/2014/main" val="1885552780"/>
                  </a:ext>
                </a:extLst>
              </a:tr>
              <a:tr h="511165">
                <a:tc>
                  <a:txBody>
                    <a:bodyPr/>
                    <a:lstStyle/>
                    <a:p>
                      <a:r>
                        <a:rPr lang="da-DK" dirty="0" err="1"/>
                        <a:t>Cheflønstillæg</a:t>
                      </a:r>
                      <a:endParaRPr lang="da-DK" dirty="0"/>
                    </a:p>
                  </a:txBody>
                  <a:tcPr/>
                </a:tc>
                <a:tc>
                  <a:txBody>
                    <a:bodyPr/>
                    <a:lstStyle/>
                    <a:p>
                      <a:endParaRPr lang="da-DK" dirty="0"/>
                    </a:p>
                  </a:txBody>
                  <a:tcPr/>
                </a:tc>
                <a:extLst>
                  <a:ext uri="{0D108BD9-81ED-4DB2-BD59-A6C34878D82A}">
                    <a16:rowId xmlns:a16="http://schemas.microsoft.com/office/drawing/2014/main" val="2819581633"/>
                  </a:ext>
                </a:extLst>
              </a:tr>
              <a:tr h="511165">
                <a:tc>
                  <a:txBody>
                    <a:bodyPr/>
                    <a:lstStyle/>
                    <a:p>
                      <a:r>
                        <a:rPr lang="da-DK" dirty="0"/>
                        <a:t>Kvalifikationstillæg</a:t>
                      </a:r>
                    </a:p>
                  </a:txBody>
                  <a:tcPr/>
                </a:tc>
                <a:tc>
                  <a:txBody>
                    <a:bodyPr/>
                    <a:lstStyle/>
                    <a:p>
                      <a:endParaRPr lang="da-DK" dirty="0"/>
                    </a:p>
                  </a:txBody>
                  <a:tcPr/>
                </a:tc>
                <a:extLst>
                  <a:ext uri="{0D108BD9-81ED-4DB2-BD59-A6C34878D82A}">
                    <a16:rowId xmlns:a16="http://schemas.microsoft.com/office/drawing/2014/main" val="1326535688"/>
                  </a:ext>
                </a:extLst>
              </a:tr>
              <a:tr h="511165">
                <a:tc>
                  <a:txBody>
                    <a:bodyPr/>
                    <a:lstStyle/>
                    <a:p>
                      <a:pPr marL="0" algn="l" defTabSz="914400" rtl="0" eaLnBrk="1" latinLnBrk="0" hangingPunct="1"/>
                      <a:r>
                        <a:rPr lang="da-DK" sz="1800" b="1" kern="1200" dirty="0">
                          <a:solidFill>
                            <a:schemeClr val="lt1"/>
                          </a:solidFill>
                          <a:latin typeface="+mn-lt"/>
                          <a:ea typeface="+mn-ea"/>
                          <a:cs typeface="+mn-cs"/>
                        </a:rPr>
                        <a:t>Variable løndele</a:t>
                      </a:r>
                    </a:p>
                  </a:txBody>
                  <a:tcPr>
                    <a:solidFill>
                      <a:schemeClr val="accent1"/>
                    </a:solidFill>
                  </a:tcPr>
                </a:tc>
                <a:tc>
                  <a:txBody>
                    <a:bodyPr/>
                    <a:lstStyle/>
                    <a:p>
                      <a:pPr marL="0" algn="l" defTabSz="914400" rtl="0" eaLnBrk="1" latinLnBrk="0" hangingPunct="1"/>
                      <a:r>
                        <a:rPr lang="da-DK" sz="1800" b="1" kern="1200" dirty="0">
                          <a:solidFill>
                            <a:schemeClr val="lt1"/>
                          </a:solidFill>
                          <a:latin typeface="+mn-lt"/>
                          <a:ea typeface="+mn-ea"/>
                          <a:cs typeface="+mn-cs"/>
                        </a:rPr>
                        <a:t>Evt. variable løndele</a:t>
                      </a:r>
                    </a:p>
                  </a:txBody>
                  <a:tcPr>
                    <a:solidFill>
                      <a:schemeClr val="accent1"/>
                    </a:solidFill>
                  </a:tcPr>
                </a:tc>
                <a:extLst>
                  <a:ext uri="{0D108BD9-81ED-4DB2-BD59-A6C34878D82A}">
                    <a16:rowId xmlns:a16="http://schemas.microsoft.com/office/drawing/2014/main" val="1141510970"/>
                  </a:ext>
                </a:extLst>
              </a:tr>
              <a:tr h="511165">
                <a:tc>
                  <a:txBody>
                    <a:bodyPr/>
                    <a:lstStyle/>
                    <a:p>
                      <a:r>
                        <a:rPr lang="da-DK" dirty="0"/>
                        <a:t>Resultatløn og engangsvederlag</a:t>
                      </a:r>
                    </a:p>
                  </a:txBody>
                  <a:tcPr/>
                </a:tc>
                <a:tc>
                  <a:txBody>
                    <a:bodyPr/>
                    <a:lstStyle/>
                    <a:p>
                      <a:r>
                        <a:rPr lang="da-DK" dirty="0"/>
                        <a:t>Evt. resultatløn og bonus</a:t>
                      </a:r>
                    </a:p>
                  </a:txBody>
                  <a:tcPr/>
                </a:tc>
                <a:extLst>
                  <a:ext uri="{0D108BD9-81ED-4DB2-BD59-A6C34878D82A}">
                    <a16:rowId xmlns:a16="http://schemas.microsoft.com/office/drawing/2014/main" val="3441040065"/>
                  </a:ext>
                </a:extLst>
              </a:tr>
              <a:tr h="511165">
                <a:tc>
                  <a:txBody>
                    <a:bodyPr/>
                    <a:lstStyle/>
                    <a:p>
                      <a:r>
                        <a:rPr lang="da-DK" dirty="0"/>
                        <a:t>Funktionstillæg</a:t>
                      </a:r>
                    </a:p>
                  </a:txBody>
                  <a:tcPr/>
                </a:tc>
                <a:tc>
                  <a:txBody>
                    <a:bodyPr/>
                    <a:lstStyle/>
                    <a:p>
                      <a:endParaRPr lang="da-DK" dirty="0"/>
                    </a:p>
                  </a:txBody>
                  <a:tcPr/>
                </a:tc>
                <a:extLst>
                  <a:ext uri="{0D108BD9-81ED-4DB2-BD59-A6C34878D82A}">
                    <a16:rowId xmlns:a16="http://schemas.microsoft.com/office/drawing/2014/main" val="1217107147"/>
                  </a:ext>
                </a:extLst>
              </a:tr>
              <a:tr h="511165">
                <a:tc>
                  <a:txBody>
                    <a:bodyPr/>
                    <a:lstStyle/>
                    <a:p>
                      <a:r>
                        <a:rPr lang="da-DK" dirty="0"/>
                        <a:t>Midlertidige tillæg</a:t>
                      </a:r>
                    </a:p>
                  </a:txBody>
                  <a:tcPr/>
                </a:tc>
                <a:tc>
                  <a:txBody>
                    <a:bodyPr/>
                    <a:lstStyle/>
                    <a:p>
                      <a:endParaRPr lang="da-DK" dirty="0"/>
                    </a:p>
                  </a:txBody>
                  <a:tcPr/>
                </a:tc>
                <a:extLst>
                  <a:ext uri="{0D108BD9-81ED-4DB2-BD59-A6C34878D82A}">
                    <a16:rowId xmlns:a16="http://schemas.microsoft.com/office/drawing/2014/main" val="2865769736"/>
                  </a:ext>
                </a:extLst>
              </a:tr>
            </a:tbl>
          </a:graphicData>
        </a:graphic>
      </p:graphicFrame>
      <p:sp>
        <p:nvSpPr>
          <p:cNvPr id="3" name="Højre klammeparentes 2"/>
          <p:cNvSpPr/>
          <p:nvPr/>
        </p:nvSpPr>
        <p:spPr bwMode="auto">
          <a:xfrm>
            <a:off x="9192344" y="1988840"/>
            <a:ext cx="1008112" cy="3585264"/>
          </a:xfrm>
          <a:prstGeom prst="rightBrace">
            <a:avLst/>
          </a:prstGeom>
          <a:solidFill>
            <a:schemeClr val="bg1"/>
          </a:solidFill>
          <a:ln w="127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a-DK" sz="1200" b="0" i="0" u="none" strike="noStrike" cap="none" normalizeH="0" baseline="0">
              <a:ln>
                <a:noFill/>
              </a:ln>
              <a:solidFill>
                <a:schemeClr val="tx1"/>
              </a:solidFill>
              <a:effectLst/>
              <a:latin typeface="Arial" charset="0"/>
            </a:endParaRPr>
          </a:p>
        </p:txBody>
      </p:sp>
      <p:sp>
        <p:nvSpPr>
          <p:cNvPr id="15" name="Rectangle 21"/>
          <p:cNvSpPr>
            <a:spLocks noChangeArrowheads="1"/>
          </p:cNvSpPr>
          <p:nvPr/>
        </p:nvSpPr>
        <p:spPr bwMode="auto">
          <a:xfrm>
            <a:off x="10257299" y="3501008"/>
            <a:ext cx="1743357" cy="531812"/>
          </a:xfrm>
          <a:prstGeom prst="rect">
            <a:avLst/>
          </a:prstGeom>
          <a:noFill/>
          <a:ln w="9525">
            <a:noFill/>
            <a:miter lim="800000"/>
            <a:headEnd/>
            <a:tailEnd/>
          </a:ln>
          <a:effectLst/>
        </p:spPr>
        <p:txBody>
          <a:bodyPr wrap="square" lIns="0" tIns="0" rIns="0" bIns="0" anchor="b" anchorCtr="0">
            <a:spAutoFit/>
          </a:bodyPr>
          <a:lstStyle/>
          <a:p>
            <a:r>
              <a:rPr lang="da-DK" sz="1600" b="1" dirty="0">
                <a:solidFill>
                  <a:srgbClr val="000000"/>
                </a:solidFill>
                <a:latin typeface="Arial"/>
                <a:sym typeface="Verdana"/>
              </a:rPr>
              <a:t>Samlet lønpakke forhandles lokalt</a:t>
            </a:r>
          </a:p>
        </p:txBody>
      </p:sp>
    </p:spTree>
    <p:extLst>
      <p:ext uri="{BB962C8B-B14F-4D97-AF65-F5344CB8AC3E}">
        <p14:creationId xmlns:p14="http://schemas.microsoft.com/office/powerpoint/2010/main" val="246533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3168105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675"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Oval billedforklaring 9"/>
          <p:cNvSpPr/>
          <p:nvPr/>
        </p:nvSpPr>
        <p:spPr bwMode="auto">
          <a:xfrm>
            <a:off x="2543605" y="2528900"/>
            <a:ext cx="3408379" cy="1692188"/>
          </a:xfrm>
          <a:prstGeom prst="wedgeEllipseCallout">
            <a:avLst>
              <a:gd name="adj1" fmla="val -46736"/>
              <a:gd name="adj2" fmla="val 70885"/>
            </a:avLst>
          </a:prstGeom>
          <a:solidFill>
            <a:schemeClr val="accent2"/>
          </a:solidFill>
          <a:ln w="6350" cap="flat" cmpd="sng" algn="ctr">
            <a:solidFill>
              <a:schemeClr val="accent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8000"/>
              </a:lnSpc>
              <a:spcBef>
                <a:spcPct val="54000"/>
              </a:spcBef>
              <a:spcAft>
                <a:spcPct val="0"/>
              </a:spcAft>
              <a:buClrTx/>
              <a:buSzTx/>
              <a:buFontTx/>
              <a:buNone/>
              <a:tabLst/>
            </a:pPr>
            <a:r>
              <a:rPr lang="da-DK" sz="5000" b="1" dirty="0">
                <a:solidFill>
                  <a:schemeClr val="bg1"/>
                </a:solidFill>
              </a:rPr>
              <a:t>?</a:t>
            </a:r>
            <a:endParaRPr kumimoji="0" lang="da-DK" sz="5000" b="1" i="0" u="none" strike="noStrike" cap="none" normalizeH="0" baseline="0" dirty="0">
              <a:ln>
                <a:noFill/>
              </a:ln>
              <a:solidFill>
                <a:schemeClr val="bg1"/>
              </a:solidFill>
              <a:effectLst/>
            </a:endParaRPr>
          </a:p>
        </p:txBody>
      </p:sp>
      <p:sp>
        <p:nvSpPr>
          <p:cNvPr id="11" name="Oval billedforklaring 10"/>
          <p:cNvSpPr/>
          <p:nvPr/>
        </p:nvSpPr>
        <p:spPr bwMode="auto">
          <a:xfrm>
            <a:off x="4559829" y="3284984"/>
            <a:ext cx="3408379" cy="1692188"/>
          </a:xfrm>
          <a:prstGeom prst="wedgeEllipseCallout">
            <a:avLst>
              <a:gd name="adj1" fmla="val -33169"/>
              <a:gd name="adj2" fmla="val 65295"/>
            </a:avLst>
          </a:prstGeom>
          <a:solidFill>
            <a:srgbClr val="00542E"/>
          </a:solidFill>
          <a:ln w="6350" cap="flat" cmpd="sng" algn="ctr">
            <a:solidFill>
              <a:srgbClr val="00542E"/>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5000" b="1" i="0" u="none" strike="noStrike" cap="none" normalizeH="0" baseline="0" dirty="0">
                <a:ln>
                  <a:noFill/>
                </a:ln>
                <a:solidFill>
                  <a:schemeClr val="bg1"/>
                </a:solidFill>
                <a:effectLst/>
                <a:latin typeface="Arial" charset="0"/>
              </a:rPr>
              <a:t>?</a:t>
            </a:r>
          </a:p>
        </p:txBody>
      </p:sp>
      <p:sp>
        <p:nvSpPr>
          <p:cNvPr id="12" name="Oval billedforklaring 11"/>
          <p:cNvSpPr/>
          <p:nvPr/>
        </p:nvSpPr>
        <p:spPr bwMode="auto">
          <a:xfrm>
            <a:off x="6384033" y="2096852"/>
            <a:ext cx="3408379" cy="1692188"/>
          </a:xfrm>
          <a:prstGeom prst="wedgeEllipseCallout">
            <a:avLst>
              <a:gd name="adj1" fmla="val -33168"/>
              <a:gd name="adj2" fmla="val 70885"/>
            </a:avLst>
          </a:prstGeom>
          <a:solidFill>
            <a:schemeClr val="accent1"/>
          </a:solidFill>
          <a:ln w="6350" cap="flat" cmpd="sng" algn="ctr">
            <a:solidFill>
              <a:schemeClr val="accent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r>
              <a:rPr lang="da-DK" sz="5000" b="1" dirty="0">
                <a:solidFill>
                  <a:schemeClr val="bg1"/>
                </a:solidFill>
              </a:rPr>
              <a:t>?</a:t>
            </a:r>
          </a:p>
        </p:txBody>
      </p:sp>
      <p:pic>
        <p:nvPicPr>
          <p:cNvPr id="13" name="Picture 2" descr="C:\Users\b027939\AppData\Local\Microsoft\Windows\Temporary Internet Files\Content.Outlook\1OZKGW0V\man-thinking.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20391" y="450975"/>
            <a:ext cx="540000" cy="540000"/>
          </a:xfrm>
          <a:prstGeom prst="rect">
            <a:avLst/>
          </a:prstGeom>
          <a:solidFill>
            <a:schemeClr val="bg1"/>
          </a:solidFill>
        </p:spPr>
      </p:pic>
      <p:pic>
        <p:nvPicPr>
          <p:cNvPr id="15" name="Billede 14"/>
          <p:cNvPicPr>
            <a:picLocks noChangeAspect="1"/>
          </p:cNvPicPr>
          <p:nvPr/>
        </p:nvPicPr>
        <p:blipFill>
          <a:blip r:embed="rId8"/>
          <a:stretch>
            <a:fillRect/>
          </a:stretch>
        </p:blipFill>
        <p:spPr>
          <a:xfrm>
            <a:off x="825551" y="357040"/>
            <a:ext cx="10540898" cy="1030313"/>
          </a:xfrm>
          <a:prstGeom prst="rect">
            <a:avLst/>
          </a:prstGeom>
        </p:spPr>
      </p:pic>
    </p:spTree>
    <p:extLst>
      <p:ext uri="{BB962C8B-B14F-4D97-AF65-F5344CB8AC3E}">
        <p14:creationId xmlns:p14="http://schemas.microsoft.com/office/powerpoint/2010/main" val="206258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2783632" y="1244352"/>
            <a:ext cx="6400800" cy="744488"/>
          </a:xfrm>
        </p:spPr>
        <p:txBody>
          <a:bodyPr>
            <a:normAutofit fontScale="92500" lnSpcReduction="10000"/>
          </a:bodyPr>
          <a:lstStyle/>
          <a:p>
            <a:r>
              <a:rPr lang="da-DK" sz="4800" dirty="0">
                <a:solidFill>
                  <a:schemeClr val="tx2"/>
                </a:solidFill>
              </a:rPr>
              <a:t>Chefaftalen fra OK18</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Billede 4" descr="Frederiksholms Kanal">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631504" y="1905000"/>
            <a:ext cx="8928992" cy="3900264"/>
          </a:xfrm>
          <a:prstGeom prst="rect">
            <a:avLst/>
          </a:prstGeom>
          <a:noFill/>
          <a:ln>
            <a:noFill/>
          </a:ln>
        </p:spPr>
      </p:pic>
    </p:spTree>
    <p:extLst>
      <p:ext uri="{BB962C8B-B14F-4D97-AF65-F5344CB8AC3E}">
        <p14:creationId xmlns:p14="http://schemas.microsoft.com/office/powerpoint/2010/main" val="358878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solidFill>
                  <a:schemeClr val="tx2"/>
                </a:solidFill>
              </a:rPr>
              <a:t>Indholdsoversigt</a:t>
            </a:r>
            <a:endParaRPr lang="da-DK" sz="2700" dirty="0"/>
          </a:p>
        </p:txBody>
      </p:sp>
      <p:sp>
        <p:nvSpPr>
          <p:cNvPr id="3" name="Pladsholder til indhold 2"/>
          <p:cNvSpPr>
            <a:spLocks noGrp="1"/>
          </p:cNvSpPr>
          <p:nvPr>
            <p:ph idx="1"/>
          </p:nvPr>
        </p:nvSpPr>
        <p:spPr/>
        <p:txBody>
          <a:bodyPr>
            <a:normAutofit fontScale="70000" lnSpcReduction="20000"/>
          </a:bodyPr>
          <a:lstStyle/>
          <a:p>
            <a:r>
              <a:rPr lang="da-DK" dirty="0">
                <a:solidFill>
                  <a:schemeClr val="tx2"/>
                </a:solidFill>
              </a:rPr>
              <a:t>Lov- og aftalegrundlaget</a:t>
            </a:r>
            <a:br>
              <a:rPr lang="da-DK" dirty="0"/>
            </a:br>
            <a:endParaRPr lang="da-DK" dirty="0"/>
          </a:p>
          <a:p>
            <a:r>
              <a:rPr lang="da-DK" dirty="0">
                <a:solidFill>
                  <a:schemeClr val="tx2"/>
                </a:solidFill>
              </a:rPr>
              <a:t>Principperne bag </a:t>
            </a:r>
            <a:r>
              <a:rPr lang="da-DK" dirty="0" err="1">
                <a:solidFill>
                  <a:schemeClr val="tx2"/>
                </a:solidFill>
              </a:rPr>
              <a:t>STUK’s</a:t>
            </a:r>
            <a:r>
              <a:rPr lang="da-DK" dirty="0">
                <a:solidFill>
                  <a:schemeClr val="tx2"/>
                </a:solidFill>
              </a:rPr>
              <a:t> styring</a:t>
            </a:r>
            <a:br>
              <a:rPr lang="da-DK" dirty="0">
                <a:solidFill>
                  <a:schemeClr val="tx2"/>
                </a:solidFill>
              </a:rPr>
            </a:br>
            <a:endParaRPr lang="da-DK" dirty="0">
              <a:solidFill>
                <a:schemeClr val="tx2"/>
              </a:solidFill>
            </a:endParaRPr>
          </a:p>
          <a:p>
            <a:r>
              <a:rPr lang="da-DK" dirty="0">
                <a:solidFill>
                  <a:schemeClr val="tx2"/>
                </a:solidFill>
              </a:rPr>
              <a:t>Tekniske lønrammer</a:t>
            </a:r>
          </a:p>
          <a:p>
            <a:pPr lvl="1"/>
            <a:r>
              <a:rPr lang="da-DK" dirty="0"/>
              <a:t>Øverste og øvrige</a:t>
            </a:r>
            <a:br>
              <a:rPr lang="da-DK" dirty="0"/>
            </a:br>
            <a:endParaRPr lang="da-DK" dirty="0"/>
          </a:p>
          <a:p>
            <a:r>
              <a:rPr lang="da-DK" dirty="0">
                <a:solidFill>
                  <a:schemeClr val="tx2"/>
                </a:solidFill>
              </a:rPr>
              <a:t>Lønfastsættelse</a:t>
            </a:r>
          </a:p>
          <a:p>
            <a:pPr lvl="1"/>
            <a:r>
              <a:rPr lang="da-DK" dirty="0"/>
              <a:t>Øverste og øvrige</a:t>
            </a:r>
          </a:p>
          <a:p>
            <a:pPr lvl="1"/>
            <a:r>
              <a:rPr lang="da-DK" dirty="0"/>
              <a:t>Sammensætning af lønpakken</a:t>
            </a:r>
            <a:br>
              <a:rPr lang="da-DK" dirty="0"/>
            </a:br>
            <a:endParaRPr lang="da-DK" dirty="0"/>
          </a:p>
          <a:p>
            <a:r>
              <a:rPr lang="da-DK" dirty="0">
                <a:solidFill>
                  <a:schemeClr val="tx2"/>
                </a:solidFill>
              </a:rPr>
              <a:t>Resultatløn</a:t>
            </a:r>
            <a:br>
              <a:rPr lang="da-DK" dirty="0"/>
            </a:br>
            <a:endParaRPr lang="da-DK" dirty="0"/>
          </a:p>
          <a:p>
            <a:r>
              <a:rPr lang="da-DK" dirty="0" err="1">
                <a:solidFill>
                  <a:schemeClr val="tx2"/>
                </a:solidFill>
              </a:rPr>
              <a:t>STUK’s</a:t>
            </a:r>
            <a:r>
              <a:rPr lang="da-DK" dirty="0">
                <a:solidFill>
                  <a:schemeClr val="tx2"/>
                </a:solidFill>
              </a:rPr>
              <a:t> tilsyn</a:t>
            </a:r>
          </a:p>
          <a:p>
            <a:endParaRPr lang="da-D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192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1" y="274638"/>
            <a:ext cx="6109421" cy="1143000"/>
          </a:xfrm>
        </p:spPr>
        <p:txBody>
          <a:bodyPr>
            <a:noAutofit/>
          </a:bodyPr>
          <a:lstStyle/>
          <a:p>
            <a:r>
              <a:rPr lang="da-DK" sz="3600" dirty="0">
                <a:solidFill>
                  <a:schemeClr val="tx2"/>
                </a:solidFill>
              </a:rPr>
              <a:t>Grundlaget – institutionslovene og aftalerne</a:t>
            </a:r>
          </a:p>
        </p:txBody>
      </p:sp>
      <p:sp>
        <p:nvSpPr>
          <p:cNvPr id="3" name="Pladsholder til indhold 2"/>
          <p:cNvSpPr>
            <a:spLocks noGrp="1"/>
          </p:cNvSpPr>
          <p:nvPr>
            <p:ph idx="1"/>
          </p:nvPr>
        </p:nvSpPr>
        <p:spPr/>
        <p:txBody>
          <a:bodyPr>
            <a:normAutofit fontScale="62500" lnSpcReduction="20000"/>
          </a:bodyPr>
          <a:lstStyle/>
          <a:p>
            <a:r>
              <a:rPr lang="da-DK" dirty="0"/>
              <a:t>IEU- og AGV-loven: </a:t>
            </a:r>
          </a:p>
          <a:p>
            <a:pPr lvl="1"/>
            <a:r>
              <a:rPr lang="da-DK" sz="2900" i="1" dirty="0"/>
              <a:t>Institutionen skal følge de af ministeren for offentlig innovation fastsatte eller aftalte bestemmelser om løn- og ansættelsesvilkår, herunder om pensionsforhold, for det personale, der er ansat ved institutionen</a:t>
            </a:r>
          </a:p>
          <a:p>
            <a:pPr lvl="1"/>
            <a:r>
              <a:rPr lang="da-DK" sz="2900" i="1" dirty="0"/>
              <a:t>Bestyrelsen skal forvalte institutionens midler, så de bliver til størst mulig gavn for institutionens formål. (…) Bestyrelsen er over for undervisningsministeren ansvarlig for institutionens drift, herunder for forvaltningen af de statslige tilskud.</a:t>
            </a:r>
          </a:p>
          <a:p>
            <a:endParaRPr lang="da-DK" sz="2800" dirty="0"/>
          </a:p>
          <a:p>
            <a:r>
              <a:rPr lang="da-DK" dirty="0"/>
              <a:t>PG-loven:</a:t>
            </a:r>
          </a:p>
          <a:p>
            <a:pPr lvl="1"/>
            <a:r>
              <a:rPr lang="da-DK" sz="2900" i="1" dirty="0"/>
              <a:t>For skolens eller kursets rektor og lærere skal løn- og ansættelsesvilkår følge de af skatteministeren aftalte eller fastsatte bestemmelser, herunder vedrørende pensionsforhold.</a:t>
            </a:r>
          </a:p>
          <a:p>
            <a:pPr lvl="1"/>
            <a:r>
              <a:rPr lang="da-DK" sz="2900" i="1" dirty="0"/>
              <a:t>Skolens eller kursets midler skal forvaltes, så de bliver til størst mulig gavn for skolen eller kurset. (…) </a:t>
            </a:r>
            <a:r>
              <a:rPr lang="da-DK" sz="2900" dirty="0"/>
              <a:t>Den overordnede ledelse af en skole eller et kursus varetages af en bestyrelse, der er ansvarlig over for børne- og undervisningsministeren for skolens eller kursets drift, herunder for forvaltningen af de statslige tilskud.</a:t>
            </a:r>
            <a:endParaRPr lang="da-DK" sz="2900" i="1" dirty="0"/>
          </a:p>
          <a:p>
            <a:pPr marL="0" indent="0">
              <a:buNone/>
            </a:pPr>
            <a:endParaRPr lang="da-DK" sz="2800" i="1" dirty="0"/>
          </a:p>
          <a:p>
            <a:r>
              <a:rPr lang="da-DK" dirty="0"/>
              <a:t>Det er </a:t>
            </a:r>
            <a:r>
              <a:rPr lang="da-DK" i="1" dirty="0"/>
              <a:t>ikke</a:t>
            </a:r>
            <a:r>
              <a:rPr lang="da-DK" dirty="0"/>
              <a:t> aftaleparternes intention, at aftalen skal medføre en højere lønudvikling blandt chefer omfattet af aftalens dækningsområde i forhold til sammenlignelige chefstillinger i staten. </a:t>
            </a:r>
          </a:p>
          <a:p>
            <a:endParaRPr lang="da-DK"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14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2846626185"/>
              </p:ext>
            </p:ext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spid="_x0000_s226704"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91" y="1588"/>
                        <a:ext cx="1588" cy="1588"/>
                      </a:xfrm>
                      <a:prstGeom prst="rect">
                        <a:avLst/>
                      </a:prstGeom>
                    </p:spPr>
                  </p:pic>
                </p:oleObj>
              </mc:Fallback>
            </mc:AlternateContent>
          </a:graphicData>
        </a:graphic>
      </p:graphicFrame>
      <p:sp>
        <p:nvSpPr>
          <p:cNvPr id="4" name="Rektangel 3" hidden="1"/>
          <p:cNvSpPr/>
          <p:nvPr>
            <p:custDataLst>
              <p:tags r:id="rId3"/>
            </p:custDataLst>
          </p:nvPr>
        </p:nvSpPr>
        <p:spPr bwMode="auto">
          <a:xfrm>
            <a:off x="79348" y="0"/>
            <a:ext cx="65" cy="184666"/>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ctr" eaLnBrk="0" hangingPunct="0">
              <a:lnSpc>
                <a:spcPct val="90000"/>
              </a:lnSpc>
              <a:spcBef>
                <a:spcPct val="0"/>
              </a:spcBef>
            </a:pPr>
            <a:endParaRPr kumimoji="0" lang="da-DK" sz="2500" b="1" u="none" strike="noStrike" cap="none" normalizeH="0" dirty="0">
              <a:ln>
                <a:noFill/>
              </a:ln>
              <a:solidFill>
                <a:schemeClr val="tx1"/>
              </a:solidFill>
              <a:effectLst/>
              <a:latin typeface="Verdana" panose="020B0604030504040204" pitchFamily="34" charset="0"/>
              <a:ea typeface="+mj-ea"/>
              <a:cs typeface="+mj-cs"/>
              <a:sym typeface="Verdana" panose="020B0604030504040204" pitchFamily="34" charset="0"/>
            </a:endParaRPr>
          </a:p>
        </p:txBody>
      </p:sp>
      <p:pic>
        <p:nvPicPr>
          <p:cNvPr id="7" name="Pladsholder til billede 6"/>
          <p:cNvPicPr>
            <a:picLocks noGrp="1" noChangeAspect="1"/>
          </p:cNvPicPr>
          <p:nvPr>
            <p:ph type="pic" sz="quarter" idx="10"/>
          </p:nvPr>
        </p:nvPicPr>
        <p:blipFill>
          <a:blip r:embed="rId8">
            <a:extLst>
              <a:ext uri="{28A0092B-C50C-407E-A947-70E740481C1C}">
                <a14:useLocalDpi xmlns:a14="http://schemas.microsoft.com/office/drawing/2010/main" val="0"/>
              </a:ext>
            </a:extLst>
          </a:blip>
          <a:srcRect l="4956" r="4956"/>
          <a:stretch>
            <a:fillRect/>
          </a:stretch>
        </p:blipFill>
        <p:spPr/>
      </p:pic>
      <p:sp>
        <p:nvSpPr>
          <p:cNvPr id="5" name="Pladsholder til tekst 4"/>
          <p:cNvSpPr>
            <a:spLocks noGrp="1"/>
          </p:cNvSpPr>
          <p:nvPr>
            <p:ph type="body" sz="quarter" idx="11"/>
          </p:nvPr>
        </p:nvSpPr>
        <p:spPr/>
        <p:txBody>
          <a:bodyPr/>
          <a:lstStyle/>
          <a:p>
            <a:r>
              <a:rPr lang="da-DK" sz="1400" dirty="0"/>
              <a:t>    2. september 2019</a:t>
            </a:r>
          </a:p>
        </p:txBody>
      </p:sp>
      <p:sp>
        <p:nvSpPr>
          <p:cNvPr id="2" name="Titel 1"/>
          <p:cNvSpPr>
            <a:spLocks noGrp="1"/>
          </p:cNvSpPr>
          <p:nvPr>
            <p:ph type="title"/>
          </p:nvPr>
        </p:nvSpPr>
        <p:spPr>
          <a:xfrm>
            <a:off x="935565" y="836712"/>
            <a:ext cx="6748800" cy="999186"/>
          </a:xfrm>
        </p:spPr>
        <p:txBody>
          <a:bodyPr>
            <a:normAutofit/>
          </a:bodyPr>
          <a:lstStyle/>
          <a:p>
            <a:r>
              <a:rPr lang="da-DK" sz="2500" dirty="0"/>
              <a:t>Ny chefaftale på Undervisningsministeriets område</a:t>
            </a:r>
          </a:p>
        </p:txBody>
      </p:sp>
      <p:sp>
        <p:nvSpPr>
          <p:cNvPr id="3" name="Undertitel 2"/>
          <p:cNvSpPr>
            <a:spLocks noGrp="1"/>
          </p:cNvSpPr>
          <p:nvPr>
            <p:ph type="subTitle" idx="1"/>
          </p:nvPr>
        </p:nvSpPr>
        <p:spPr>
          <a:xfrm>
            <a:off x="1088963" y="1988840"/>
            <a:ext cx="6735233" cy="370800"/>
          </a:xfrm>
        </p:spPr>
        <p:txBody>
          <a:bodyPr/>
          <a:lstStyle/>
          <a:p>
            <a:r>
              <a:rPr lang="da-DK" sz="1400" dirty="0"/>
              <a:t>Informationsmøde om ny chefaftale ved kontorchef Tina Feldt Jessing</a:t>
            </a:r>
          </a:p>
        </p:txBody>
      </p:sp>
    </p:spTree>
    <p:extLst>
      <p:ext uri="{BB962C8B-B14F-4D97-AF65-F5344CB8AC3E}">
        <p14:creationId xmlns:p14="http://schemas.microsoft.com/office/powerpoint/2010/main" val="1954114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1" y="274638"/>
            <a:ext cx="6109421" cy="1143000"/>
          </a:xfrm>
        </p:spPr>
        <p:txBody>
          <a:bodyPr/>
          <a:lstStyle/>
          <a:p>
            <a:r>
              <a:rPr lang="da-DK" dirty="0">
                <a:solidFill>
                  <a:schemeClr val="tx2"/>
                </a:solidFill>
              </a:rPr>
              <a:t>Grundlaget (fortsat)</a:t>
            </a:r>
          </a:p>
        </p:txBody>
      </p:sp>
      <p:sp>
        <p:nvSpPr>
          <p:cNvPr id="3" name="Pladsholder til indhold 2"/>
          <p:cNvSpPr>
            <a:spLocks noGrp="1"/>
          </p:cNvSpPr>
          <p:nvPr>
            <p:ph idx="1"/>
          </p:nvPr>
        </p:nvSpPr>
        <p:spPr/>
        <p:txBody>
          <a:bodyPr>
            <a:normAutofit/>
          </a:bodyPr>
          <a:lstStyle/>
          <a:p>
            <a:r>
              <a:rPr lang="da-DK" dirty="0"/>
              <a:t>STUK har til opgave at hjælpe med implementeringen af organisationsaftalen ved at </a:t>
            </a:r>
            <a:r>
              <a:rPr lang="da-DK" b="1" dirty="0">
                <a:solidFill>
                  <a:schemeClr val="tx2"/>
                </a:solidFill>
              </a:rPr>
              <a:t>vejlede</a:t>
            </a:r>
            <a:r>
              <a:rPr lang="da-DK" dirty="0">
                <a:solidFill>
                  <a:schemeClr val="tx2"/>
                </a:solidFill>
              </a:rPr>
              <a:t> </a:t>
            </a:r>
            <a:r>
              <a:rPr lang="da-DK" dirty="0"/>
              <a:t>og </a:t>
            </a:r>
            <a:r>
              <a:rPr lang="da-DK" b="1" dirty="0">
                <a:solidFill>
                  <a:schemeClr val="tx2"/>
                </a:solidFill>
              </a:rPr>
              <a:t>føre tilsyn</a:t>
            </a:r>
            <a:r>
              <a:rPr lang="da-DK" dirty="0">
                <a:solidFill>
                  <a:schemeClr val="tx2"/>
                </a:solidFill>
              </a:rPr>
              <a:t>. </a:t>
            </a:r>
          </a:p>
          <a:p>
            <a:r>
              <a:rPr lang="da-DK" dirty="0"/>
              <a:t>STUK skal bl.a. sikre, at aftalens øgede frihedsgrader ikke fører til en lønudvikling, der overstiger lønudviklingen for sammenlignelige stillinger i staten </a:t>
            </a:r>
          </a:p>
          <a:p>
            <a:r>
              <a:rPr lang="da-DK" dirty="0"/>
              <a:t>Til brug herfor har STUK udarbejdet det udsendte forvaltningsnotat, hvori der opstilles nogle betingelser for bestyrelsernes og institutionernes forvaltning.  </a:t>
            </a:r>
          </a:p>
          <a:p>
            <a:endParaRPr lang="da-DK"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944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1" y="274638"/>
            <a:ext cx="6109421" cy="1143000"/>
          </a:xfrm>
        </p:spPr>
        <p:txBody>
          <a:bodyPr>
            <a:normAutofit fontScale="90000"/>
          </a:bodyPr>
          <a:lstStyle/>
          <a:p>
            <a:r>
              <a:rPr lang="da-DK" dirty="0">
                <a:solidFill>
                  <a:schemeClr val="tx2"/>
                </a:solidFill>
              </a:rPr>
              <a:t>Principperne bag </a:t>
            </a:r>
            <a:r>
              <a:rPr lang="da-DK" dirty="0" err="1">
                <a:solidFill>
                  <a:schemeClr val="tx2"/>
                </a:solidFill>
              </a:rPr>
              <a:t>STUK’s</a:t>
            </a:r>
            <a:r>
              <a:rPr lang="da-DK" dirty="0">
                <a:solidFill>
                  <a:schemeClr val="tx2"/>
                </a:solidFill>
              </a:rPr>
              <a:t> styring</a:t>
            </a:r>
          </a:p>
        </p:txBody>
      </p:sp>
      <p:sp>
        <p:nvSpPr>
          <p:cNvPr id="3" name="Pladsholder til indhold 2"/>
          <p:cNvSpPr>
            <a:spLocks noGrp="1"/>
          </p:cNvSpPr>
          <p:nvPr>
            <p:ph idx="1"/>
          </p:nvPr>
        </p:nvSpPr>
        <p:spPr/>
        <p:txBody>
          <a:bodyPr>
            <a:normAutofit lnSpcReduction="10000"/>
          </a:bodyPr>
          <a:lstStyle/>
          <a:p>
            <a:r>
              <a:rPr lang="da-DK" sz="2200" dirty="0"/>
              <a:t>2 overordnede principper, der baserer sig på organisatorisk hierarki:</a:t>
            </a:r>
            <a:br>
              <a:rPr lang="da-DK" sz="2200" dirty="0"/>
            </a:br>
            <a:endParaRPr lang="da-DK" sz="2200" dirty="0"/>
          </a:p>
          <a:p>
            <a:pPr lvl="1"/>
            <a:r>
              <a:rPr lang="da-DK" sz="2200" dirty="0">
                <a:solidFill>
                  <a:schemeClr val="tx2"/>
                </a:solidFill>
              </a:rPr>
              <a:t>”</a:t>
            </a:r>
            <a:r>
              <a:rPr lang="da-DK" sz="2200" i="1" dirty="0">
                <a:solidFill>
                  <a:schemeClr val="tx2"/>
                </a:solidFill>
              </a:rPr>
              <a:t>Bedstefar-princippet</a:t>
            </a:r>
            <a:r>
              <a:rPr lang="da-DK" sz="2200" dirty="0">
                <a:solidFill>
                  <a:schemeClr val="tx2"/>
                </a:solidFill>
              </a:rPr>
              <a:t>”</a:t>
            </a:r>
            <a:br>
              <a:rPr lang="da-DK" sz="2200" dirty="0">
                <a:solidFill>
                  <a:schemeClr val="tx2"/>
                </a:solidFill>
              </a:rPr>
            </a:br>
            <a:r>
              <a:rPr lang="da-DK" sz="2200" dirty="0"/>
              <a:t>STUK </a:t>
            </a:r>
            <a:r>
              <a:rPr lang="da-DK" sz="2400" dirty="0"/>
              <a:t>godkender lønniveauet for institutionens øverste chef på baggrund af forhandling mellem bestyrelsen og øverste chef. Den øverste chef indstiller en samlet lønpakke for de enkelte chefer i andet ledelseslag til bestyrelsens godkendelse.</a:t>
            </a:r>
            <a:br>
              <a:rPr lang="da-DK" sz="2400" dirty="0"/>
            </a:br>
            <a:endParaRPr lang="da-DK" sz="2400" dirty="0"/>
          </a:p>
          <a:p>
            <a:pPr lvl="1"/>
            <a:r>
              <a:rPr lang="da-DK" sz="2200" dirty="0">
                <a:solidFill>
                  <a:schemeClr val="tx2"/>
                </a:solidFill>
              </a:rPr>
              <a:t>”</a:t>
            </a:r>
            <a:r>
              <a:rPr lang="da-DK" sz="2200" i="1" dirty="0">
                <a:solidFill>
                  <a:schemeClr val="tx2"/>
                </a:solidFill>
              </a:rPr>
              <a:t>Departementschefsprincippet</a:t>
            </a:r>
            <a:r>
              <a:rPr lang="da-DK" sz="2200" dirty="0">
                <a:solidFill>
                  <a:schemeClr val="tx2"/>
                </a:solidFill>
              </a:rPr>
              <a:t>” </a:t>
            </a:r>
            <a:br>
              <a:rPr lang="da-DK" sz="2200" dirty="0"/>
            </a:br>
            <a:r>
              <a:rPr lang="da-DK" sz="2200" dirty="0"/>
              <a:t>STUK godkender ikke en samlet løn som overstiger DC’s samlede løn. </a:t>
            </a:r>
          </a:p>
          <a:p>
            <a:pPr marL="457200" lvl="1" indent="0">
              <a:buNone/>
            </a:pPr>
            <a:endParaRPr lang="da-DK" sz="2200" dirty="0"/>
          </a:p>
          <a:p>
            <a:r>
              <a:rPr lang="da-DK" sz="2200" dirty="0"/>
              <a:t>Det lokale stillingshierarki skal overholdes; vicedirektøren/rektor kan fx i udgangspunktet ikke få mere i løn end direktøren/rektor.</a:t>
            </a:r>
          </a:p>
          <a:p>
            <a:endParaRPr lang="da-DK"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93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1" y="274638"/>
            <a:ext cx="7358608" cy="1143000"/>
          </a:xfrm>
        </p:spPr>
        <p:txBody>
          <a:bodyPr/>
          <a:lstStyle/>
          <a:p>
            <a:r>
              <a:rPr lang="da-DK" dirty="0">
                <a:solidFill>
                  <a:schemeClr val="tx2"/>
                </a:solidFill>
              </a:rPr>
              <a:t>Tekniske lønrammer</a:t>
            </a:r>
          </a:p>
        </p:txBody>
      </p:sp>
      <p:sp>
        <p:nvSpPr>
          <p:cNvPr id="3" name="Pladsholder til indhold 2"/>
          <p:cNvSpPr>
            <a:spLocks noGrp="1"/>
          </p:cNvSpPr>
          <p:nvPr>
            <p:ph idx="1"/>
          </p:nvPr>
        </p:nvSpPr>
        <p:spPr/>
        <p:txBody>
          <a:bodyPr/>
          <a:lstStyle/>
          <a:p>
            <a:r>
              <a:rPr lang="da-DK" dirty="0"/>
              <a:t>Alle chefer indplaceres i lønrammer. Det gør det muligt at sammenligne lønnen for sammenlignelige stillinger på tværs af det statslige område.</a:t>
            </a:r>
          </a:p>
          <a:p>
            <a:r>
              <a:rPr lang="da-DK" dirty="0"/>
              <a:t>Det er en teknisk lønramme. Der er ikke nogen fast lønrammeløn (det er en takstløs aftale).</a:t>
            </a:r>
          </a:p>
          <a:p>
            <a:endParaRPr lang="da-DK"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576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1" y="274638"/>
            <a:ext cx="6109421" cy="1143000"/>
          </a:xfrm>
        </p:spPr>
        <p:txBody>
          <a:bodyPr>
            <a:normAutofit fontScale="90000"/>
          </a:bodyPr>
          <a:lstStyle/>
          <a:p>
            <a:r>
              <a:rPr lang="da-DK" dirty="0">
                <a:solidFill>
                  <a:schemeClr val="tx2"/>
                </a:solidFill>
              </a:rPr>
              <a:t>Tekniske lønrammer </a:t>
            </a:r>
            <a:r>
              <a:rPr lang="da-DK">
                <a:solidFill>
                  <a:schemeClr val="tx2"/>
                </a:solidFill>
              </a:rPr>
              <a:t>(fortsat)</a:t>
            </a:r>
            <a:endParaRPr lang="da-DK" dirty="0">
              <a:solidFill>
                <a:schemeClr val="tx2"/>
              </a:solidFill>
            </a:endParaRPr>
          </a:p>
        </p:txBody>
      </p:sp>
      <p:sp>
        <p:nvSpPr>
          <p:cNvPr id="3" name="Pladsholder til indhold 2"/>
          <p:cNvSpPr>
            <a:spLocks noGrp="1"/>
          </p:cNvSpPr>
          <p:nvPr>
            <p:ph idx="1"/>
          </p:nvPr>
        </p:nvSpPr>
        <p:spPr>
          <a:xfrm>
            <a:off x="609600" y="3789040"/>
            <a:ext cx="10972800" cy="2337124"/>
          </a:xfrm>
        </p:spPr>
        <p:txBody>
          <a:bodyPr>
            <a:normAutofit/>
          </a:bodyPr>
          <a:lstStyle/>
          <a:p>
            <a:r>
              <a:rPr lang="da-DK" dirty="0"/>
              <a:t>FM har opretholdt stillingskontrollen for chefer i en lønramme 37 og opefter.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1981201" y="1417638"/>
            <a:ext cx="2160240"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800" dirty="0"/>
              <a:t>Øverste chef er indplaceret i lønramme af STUK/FM</a:t>
            </a:r>
          </a:p>
        </p:txBody>
      </p:sp>
      <p:sp>
        <p:nvSpPr>
          <p:cNvPr id="8" name="Højrepil 7"/>
          <p:cNvSpPr/>
          <p:nvPr/>
        </p:nvSpPr>
        <p:spPr>
          <a:xfrm>
            <a:off x="4525616" y="2152037"/>
            <a:ext cx="1022513" cy="609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5879976" y="1417638"/>
            <a:ext cx="2102024"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Institutionen indplacerer øvrige chefer i lønrammer (obs. stillingskontrollen)</a:t>
            </a:r>
          </a:p>
        </p:txBody>
      </p:sp>
    </p:spTree>
    <p:extLst>
      <p:ext uri="{BB962C8B-B14F-4D97-AF65-F5344CB8AC3E}">
        <p14:creationId xmlns:p14="http://schemas.microsoft.com/office/powerpoint/2010/main" val="726789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6059016" cy="1143000"/>
          </a:xfrm>
        </p:spPr>
        <p:txBody>
          <a:bodyPr>
            <a:normAutofit fontScale="90000"/>
          </a:bodyPr>
          <a:lstStyle/>
          <a:p>
            <a:r>
              <a:rPr lang="da-DK" dirty="0">
                <a:solidFill>
                  <a:schemeClr val="tx2"/>
                </a:solidFill>
              </a:rPr>
              <a:t>Tekniske lønrammer</a:t>
            </a:r>
            <a:r>
              <a:rPr lang="da-DK" dirty="0"/>
              <a:t> </a:t>
            </a:r>
            <a:br>
              <a:rPr lang="da-DK" dirty="0"/>
            </a:br>
            <a:r>
              <a:rPr lang="da-DK" sz="3100" dirty="0"/>
              <a:t>- særligt om øverste chef</a:t>
            </a:r>
          </a:p>
        </p:txBody>
      </p:sp>
      <p:sp>
        <p:nvSpPr>
          <p:cNvPr id="3" name="Pladsholder til indhold 2"/>
          <p:cNvSpPr>
            <a:spLocks noGrp="1"/>
          </p:cNvSpPr>
          <p:nvPr>
            <p:ph idx="1"/>
          </p:nvPr>
        </p:nvSpPr>
        <p:spPr>
          <a:xfrm>
            <a:off x="609600" y="1772816"/>
            <a:ext cx="10972800" cy="4525963"/>
          </a:xfrm>
        </p:spPr>
        <p:txBody>
          <a:bodyPr>
            <a:normAutofit/>
          </a:bodyPr>
          <a:lstStyle/>
          <a:p>
            <a:r>
              <a:rPr lang="da-DK" dirty="0"/>
              <a:t>Processen omkring indplaceringen af øverste chef er netop afsluttet. Indplaceringen er baseret på følgende kriterier:</a:t>
            </a:r>
          </a:p>
          <a:p>
            <a:pPr lvl="1"/>
            <a:r>
              <a:rPr lang="da-DK" dirty="0"/>
              <a:t>Omsætning</a:t>
            </a:r>
          </a:p>
          <a:p>
            <a:pPr lvl="1"/>
            <a:r>
              <a:rPr lang="da-DK" dirty="0"/>
              <a:t>Antal årselever</a:t>
            </a:r>
          </a:p>
          <a:p>
            <a:pPr lvl="1"/>
            <a:r>
              <a:rPr lang="da-DK" dirty="0"/>
              <a:t>Antal årsværk </a:t>
            </a:r>
          </a:p>
          <a:p>
            <a:pPr lvl="1"/>
            <a:r>
              <a:rPr lang="da-DK" dirty="0"/>
              <a:t>Antal uddannelsesområder</a:t>
            </a:r>
            <a:br>
              <a:rPr lang="da-DK" dirty="0"/>
            </a:br>
            <a:endParaRPr lang="da-DK"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427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5915000" cy="1143000"/>
          </a:xfrm>
        </p:spPr>
        <p:txBody>
          <a:bodyPr>
            <a:normAutofit fontScale="90000"/>
          </a:bodyPr>
          <a:lstStyle/>
          <a:p>
            <a:r>
              <a:rPr lang="da-DK" dirty="0">
                <a:solidFill>
                  <a:schemeClr val="tx2"/>
                </a:solidFill>
              </a:rPr>
              <a:t>Tekniske lønrammer</a:t>
            </a:r>
            <a:br>
              <a:rPr lang="da-DK" dirty="0"/>
            </a:br>
            <a:r>
              <a:rPr lang="da-DK" sz="3100" dirty="0"/>
              <a:t>- særligt om øvrige chefer</a:t>
            </a:r>
          </a:p>
        </p:txBody>
      </p:sp>
      <p:sp>
        <p:nvSpPr>
          <p:cNvPr id="3" name="Pladsholder til indhold 2"/>
          <p:cNvSpPr>
            <a:spLocks noGrp="1"/>
          </p:cNvSpPr>
          <p:nvPr>
            <p:ph idx="1"/>
          </p:nvPr>
        </p:nvSpPr>
        <p:spPr>
          <a:xfrm>
            <a:off x="609600" y="1772816"/>
            <a:ext cx="10972800" cy="4637111"/>
          </a:xfrm>
        </p:spPr>
        <p:txBody>
          <a:bodyPr>
            <a:normAutofit fontScale="92500" lnSpcReduction="20000"/>
          </a:bodyPr>
          <a:lstStyle/>
          <a:p>
            <a:r>
              <a:rPr lang="da-DK" dirty="0"/>
              <a:t>Lønrammeindplaceringen af institutionens øvrige chefer skal afspejle: </a:t>
            </a:r>
          </a:p>
          <a:p>
            <a:pPr lvl="1"/>
            <a:r>
              <a:rPr lang="da-DK" dirty="0">
                <a:solidFill>
                  <a:schemeClr val="tx2"/>
                </a:solidFill>
              </a:rPr>
              <a:t>Stillingens kompleksitet </a:t>
            </a:r>
          </a:p>
          <a:p>
            <a:pPr lvl="1"/>
            <a:r>
              <a:rPr lang="da-DK" dirty="0">
                <a:solidFill>
                  <a:schemeClr val="tx2"/>
                </a:solidFill>
              </a:rPr>
              <a:t>Ledelsesansvar </a:t>
            </a:r>
          </a:p>
          <a:p>
            <a:pPr lvl="1"/>
            <a:r>
              <a:rPr lang="da-DK" dirty="0">
                <a:solidFill>
                  <a:schemeClr val="tx2"/>
                </a:solidFill>
              </a:rPr>
              <a:t>Placering inden for organisationens hierarki. </a:t>
            </a:r>
            <a:br>
              <a:rPr lang="da-DK" dirty="0"/>
            </a:br>
            <a:endParaRPr lang="da-DK" dirty="0"/>
          </a:p>
          <a:p>
            <a:r>
              <a:rPr lang="da-DK" dirty="0"/>
              <a:t>Processen omkring indplaceringen af øvrige chefer kommer rent praktisk til at følge to processer:</a:t>
            </a:r>
          </a:p>
          <a:p>
            <a:pPr marL="971550" lvl="1" indent="-514350">
              <a:buFont typeface="+mj-lt"/>
              <a:buAutoNum type="arabicParenR"/>
            </a:pPr>
            <a:r>
              <a:rPr lang="da-DK" dirty="0"/>
              <a:t>Indplacering af alle øvrige chefer, der </a:t>
            </a:r>
            <a:r>
              <a:rPr lang="da-DK" u="sng" dirty="0"/>
              <a:t>er</a:t>
            </a:r>
            <a:r>
              <a:rPr lang="da-DK" dirty="0"/>
              <a:t> omfattet af stillingskontrollen (også chefer, der ikke overgår til chefaftalen).</a:t>
            </a:r>
          </a:p>
          <a:p>
            <a:pPr marL="971550" lvl="1" indent="-514350">
              <a:buFont typeface="+mj-lt"/>
              <a:buAutoNum type="arabicParenR"/>
            </a:pPr>
            <a:r>
              <a:rPr lang="da-DK" dirty="0"/>
              <a:t>Indplacering af alle øvrige chefer,  der </a:t>
            </a:r>
            <a:r>
              <a:rPr lang="da-DK" u="sng" dirty="0"/>
              <a:t>ikke</a:t>
            </a:r>
            <a:r>
              <a:rPr lang="da-DK" dirty="0"/>
              <a:t> er omfattet af stillingskontrollen.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224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5915000" cy="1143000"/>
          </a:xfrm>
        </p:spPr>
        <p:txBody>
          <a:bodyPr>
            <a:normAutofit fontScale="90000"/>
          </a:bodyPr>
          <a:lstStyle/>
          <a:p>
            <a:r>
              <a:rPr lang="da-DK" dirty="0">
                <a:solidFill>
                  <a:schemeClr val="tx2"/>
                </a:solidFill>
              </a:rPr>
              <a:t>Tekniske lønrammer</a:t>
            </a:r>
            <a:br>
              <a:rPr lang="da-DK" dirty="0"/>
            </a:br>
            <a:r>
              <a:rPr lang="da-DK" sz="3100" dirty="0"/>
              <a:t>- særligt om øvrige chefer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llipse 9"/>
          <p:cNvSpPr/>
          <p:nvPr/>
        </p:nvSpPr>
        <p:spPr>
          <a:xfrm>
            <a:off x="1631504" y="1522003"/>
            <a:ext cx="2534072" cy="25898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Institutionen indplacerer selv øvrige chefer i lønrammer (obs. stillingskontrollen)</a:t>
            </a:r>
          </a:p>
        </p:txBody>
      </p:sp>
      <p:sp>
        <p:nvSpPr>
          <p:cNvPr id="11" name="Højrepil 10"/>
          <p:cNvSpPr/>
          <p:nvPr/>
        </p:nvSpPr>
        <p:spPr>
          <a:xfrm>
            <a:off x="4583832" y="2512076"/>
            <a:ext cx="1022513" cy="609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p:cNvSpPr/>
          <p:nvPr/>
        </p:nvSpPr>
        <p:spPr>
          <a:xfrm>
            <a:off x="5965462" y="1538788"/>
            <a:ext cx="2498686" cy="25562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Institutionen indsender særligt skema for øvrige chefer i </a:t>
            </a:r>
            <a:r>
              <a:rPr lang="da-DK" sz="1600" dirty="0" err="1"/>
              <a:t>lr</a:t>
            </a:r>
            <a:r>
              <a:rPr lang="da-DK" sz="1600" dirty="0"/>
              <a:t>. 37 og 38</a:t>
            </a:r>
          </a:p>
        </p:txBody>
      </p:sp>
      <p:sp>
        <p:nvSpPr>
          <p:cNvPr id="13" name="Pladsholder til indhold 2"/>
          <p:cNvSpPr>
            <a:spLocks noGrp="1"/>
          </p:cNvSpPr>
          <p:nvPr>
            <p:ph idx="1"/>
          </p:nvPr>
        </p:nvSpPr>
        <p:spPr>
          <a:xfrm>
            <a:off x="609600" y="4077072"/>
            <a:ext cx="10972800" cy="2188839"/>
          </a:xfrm>
        </p:spPr>
        <p:txBody>
          <a:bodyPr>
            <a:normAutofit/>
          </a:bodyPr>
          <a:lstStyle/>
          <a:p>
            <a:r>
              <a:rPr lang="da-DK" dirty="0">
                <a:solidFill>
                  <a:srgbClr val="000000"/>
                </a:solidFill>
                <a:latin typeface="+mj-lt"/>
              </a:rPr>
              <a:t>Der skal indsendes et særligt skema for alle de øvrige chefstillinger, </a:t>
            </a:r>
            <a:r>
              <a:rPr lang="da-DK" dirty="0">
                <a:solidFill>
                  <a:schemeClr val="tx2"/>
                </a:solidFill>
                <a:latin typeface="+mj-lt"/>
              </a:rPr>
              <a:t>der ønskes indplaceret i </a:t>
            </a:r>
            <a:r>
              <a:rPr lang="da-DK" dirty="0" err="1">
                <a:solidFill>
                  <a:schemeClr val="tx2"/>
                </a:solidFill>
                <a:latin typeface="+mj-lt"/>
              </a:rPr>
              <a:t>lr</a:t>
            </a:r>
            <a:r>
              <a:rPr lang="da-DK" dirty="0">
                <a:solidFill>
                  <a:schemeClr val="tx2"/>
                </a:solidFill>
                <a:latin typeface="+mj-lt"/>
              </a:rPr>
              <a:t>. 37 eller 38</a:t>
            </a:r>
            <a:r>
              <a:rPr lang="da-DK" dirty="0">
                <a:solidFill>
                  <a:srgbClr val="000000"/>
                </a:solidFill>
                <a:latin typeface="+mj-lt"/>
              </a:rPr>
              <a:t>. Allerede klassificerede chefstillinger, der er indplaceret i </a:t>
            </a:r>
            <a:r>
              <a:rPr lang="da-DK" dirty="0" err="1">
                <a:solidFill>
                  <a:srgbClr val="000000"/>
                </a:solidFill>
                <a:latin typeface="+mj-lt"/>
              </a:rPr>
              <a:t>lr</a:t>
            </a:r>
            <a:r>
              <a:rPr lang="da-DK" dirty="0">
                <a:solidFill>
                  <a:srgbClr val="000000"/>
                </a:solidFill>
                <a:latin typeface="+mj-lt"/>
              </a:rPr>
              <a:t>. 37 eller 38 og som ikke er væsentligt ændrede, skal ikke søges godkendt. </a:t>
            </a:r>
          </a:p>
        </p:txBody>
      </p:sp>
    </p:spTree>
    <p:extLst>
      <p:ext uri="{BB962C8B-B14F-4D97-AF65-F5344CB8AC3E}">
        <p14:creationId xmlns:p14="http://schemas.microsoft.com/office/powerpoint/2010/main" val="1505069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1" y="274638"/>
            <a:ext cx="6109421" cy="1143000"/>
          </a:xfrm>
        </p:spPr>
        <p:txBody>
          <a:bodyPr>
            <a:normAutofit/>
          </a:bodyPr>
          <a:lstStyle/>
          <a:p>
            <a:r>
              <a:rPr lang="da-DK" sz="2800" dirty="0">
                <a:solidFill>
                  <a:schemeClr val="tx2"/>
                </a:solidFill>
              </a:rPr>
              <a:t>Skema til brug for teknisk indplacering af </a:t>
            </a:r>
            <a:r>
              <a:rPr lang="da-DK" sz="2800" u="sng" dirty="0">
                <a:solidFill>
                  <a:schemeClr val="tx2"/>
                </a:solidFill>
              </a:rPr>
              <a:t>øvrige</a:t>
            </a:r>
            <a:r>
              <a:rPr lang="da-DK" sz="2800" dirty="0">
                <a:solidFill>
                  <a:schemeClr val="tx2"/>
                </a:solidFill>
              </a:rPr>
              <a:t> chefstillinger i lønramme 37 og 38</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2852" t="17931" r="23641" b="5044"/>
          <a:stretch/>
        </p:blipFill>
        <p:spPr bwMode="auto">
          <a:xfrm>
            <a:off x="3215680" y="1556793"/>
            <a:ext cx="5739374" cy="5163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69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1" y="274638"/>
            <a:ext cx="6109421" cy="1143000"/>
          </a:xfrm>
        </p:spPr>
        <p:txBody>
          <a:bodyPr/>
          <a:lstStyle/>
          <a:p>
            <a:r>
              <a:rPr lang="da-DK" dirty="0">
                <a:solidFill>
                  <a:schemeClr val="tx2"/>
                </a:solidFill>
              </a:rPr>
              <a:t>Lønfastsættelsen</a:t>
            </a:r>
          </a:p>
        </p:txBody>
      </p:sp>
      <p:sp>
        <p:nvSpPr>
          <p:cNvPr id="3" name="Pladsholder til indhold 2"/>
          <p:cNvSpPr>
            <a:spLocks noGrp="1"/>
          </p:cNvSpPr>
          <p:nvPr>
            <p:ph idx="1"/>
          </p:nvPr>
        </p:nvSpPr>
        <p:spPr/>
        <p:txBody>
          <a:bodyPr/>
          <a:lstStyle/>
          <a:p>
            <a:r>
              <a:rPr lang="da-DK" dirty="0"/>
              <a:t>Tre faktorer har betydning for lønfastsættelsen og kan bidrage til at begrunde en løndifferentiering: </a:t>
            </a:r>
          </a:p>
          <a:p>
            <a:pPr marL="457200" indent="-457200">
              <a:buFont typeface="+mj-lt"/>
              <a:buAutoNum type="arabicPeriod"/>
            </a:pPr>
            <a:r>
              <a:rPr lang="da-DK" dirty="0"/>
              <a:t>Stillingens organisatoriske niveau og indhold.</a:t>
            </a:r>
          </a:p>
          <a:p>
            <a:pPr marL="457200" indent="-457200">
              <a:buFont typeface="+mj-lt"/>
              <a:buAutoNum type="arabicPeriod"/>
            </a:pPr>
            <a:r>
              <a:rPr lang="da-DK" dirty="0"/>
              <a:t>Stillingsindehavers personlige kompetencer og erfaring. </a:t>
            </a:r>
          </a:p>
          <a:p>
            <a:pPr marL="457200" indent="-457200">
              <a:buFont typeface="+mj-lt"/>
              <a:buAutoNum type="arabicPeriod"/>
            </a:pPr>
            <a:r>
              <a:rPr lang="da-DK" dirty="0"/>
              <a:t>Lønpakkens nærmere sammensætning.</a:t>
            </a:r>
          </a:p>
          <a:p>
            <a:endParaRPr lang="da-DK"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274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5987008" cy="1143000"/>
          </a:xfrm>
        </p:spPr>
        <p:txBody>
          <a:bodyPr>
            <a:normAutofit fontScale="90000"/>
          </a:bodyPr>
          <a:lstStyle/>
          <a:p>
            <a:r>
              <a:rPr lang="da-DK" dirty="0">
                <a:solidFill>
                  <a:schemeClr val="tx2"/>
                </a:solidFill>
              </a:rPr>
              <a:t>Lønfastsættelsen kort</a:t>
            </a:r>
            <a:br>
              <a:rPr lang="da-DK" dirty="0">
                <a:solidFill>
                  <a:schemeClr val="tx2"/>
                </a:solidFill>
              </a:rPr>
            </a:br>
            <a:r>
              <a:rPr lang="da-DK" sz="2800" dirty="0"/>
              <a:t>- særligt om øverste chef</a:t>
            </a:r>
            <a:endParaRPr lang="da-DK" dirty="0"/>
          </a:p>
        </p:txBody>
      </p:sp>
      <p:sp>
        <p:nvSpPr>
          <p:cNvPr id="3" name="Pladsholder til indhold 2"/>
          <p:cNvSpPr>
            <a:spLocks noGrp="1"/>
          </p:cNvSpPr>
          <p:nvPr>
            <p:ph idx="1"/>
          </p:nvPr>
        </p:nvSpPr>
        <p:spPr/>
        <p:txBody>
          <a:bodyPr/>
          <a:lstStyle/>
          <a:p>
            <a:r>
              <a:rPr lang="da-DK" dirty="0"/>
              <a:t>STUK udmelder bestyrelsens råderum til lønforhandlingen med </a:t>
            </a:r>
            <a:r>
              <a:rPr lang="da-DK"/>
              <a:t>øverste chef.</a:t>
            </a:r>
            <a:endParaRPr lang="da-DK" dirty="0"/>
          </a:p>
          <a:p>
            <a:r>
              <a:rPr lang="da-DK" dirty="0"/>
              <a:t>Udgangspunktet for forhandlingen med øverste chef er bestyrelsens råderum og institutionens lønpolitik. Det kan eventuelt suppleres med statistiske lønoplysninger. </a:t>
            </a:r>
          </a:p>
          <a:p>
            <a:endParaRPr lang="da-DK"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33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3686870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1856"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ekst 1"/>
          <p:cNvSpPr>
            <a:spLocks noGrp="1"/>
          </p:cNvSpPr>
          <p:nvPr>
            <p:ph type="body" sz="quarter" idx="10"/>
          </p:nvPr>
        </p:nvSpPr>
        <p:spPr>
          <a:xfrm>
            <a:off x="1919542" y="1052736"/>
            <a:ext cx="11069111" cy="3058914"/>
          </a:xfrm>
        </p:spPr>
        <p:txBody>
          <a:bodyPr/>
          <a:lstStyle/>
          <a:p>
            <a:pPr marL="628650" indent="1458913">
              <a:buNone/>
            </a:pPr>
            <a:endParaRPr lang="da-DK" sz="2400" dirty="0"/>
          </a:p>
          <a:p>
            <a:pPr marL="628650" indent="0">
              <a:buNone/>
            </a:pPr>
            <a:endParaRPr lang="da-DK" sz="2000" dirty="0"/>
          </a:p>
          <a:p>
            <a:pPr marL="628650" indent="0">
              <a:lnSpc>
                <a:spcPct val="150000"/>
              </a:lnSpc>
              <a:buNone/>
            </a:pPr>
            <a:r>
              <a:rPr lang="da-DK" sz="2000" dirty="0"/>
              <a:t>Ny chefaftale på undervisningsområdet</a:t>
            </a:r>
          </a:p>
          <a:p>
            <a:pPr marL="628650" indent="0">
              <a:buNone/>
            </a:pPr>
            <a:endParaRPr lang="da-DK" sz="2000" b="0" dirty="0"/>
          </a:p>
          <a:p>
            <a:pPr marL="628650" indent="0">
              <a:buNone/>
            </a:pPr>
            <a:r>
              <a:rPr lang="da-DK" sz="2000" dirty="0"/>
              <a:t>Indholdet i aftalerne</a:t>
            </a:r>
          </a:p>
          <a:p>
            <a:pPr marL="628650" indent="0">
              <a:buNone/>
            </a:pPr>
            <a:endParaRPr lang="da-DK" sz="2000" dirty="0"/>
          </a:p>
          <a:p>
            <a:pPr marL="628650" indent="0">
              <a:buNone/>
            </a:pPr>
            <a:r>
              <a:rPr lang="da-DK" sz="2000" dirty="0"/>
              <a:t>Spørgsmål og eventuelt</a:t>
            </a:r>
          </a:p>
          <a:p>
            <a:pPr marL="628650" indent="0">
              <a:buNone/>
            </a:pPr>
            <a:endParaRPr lang="da-DK" sz="2000" dirty="0"/>
          </a:p>
          <a:p>
            <a:pPr marL="628650" indent="0">
              <a:buNone/>
            </a:pPr>
            <a:r>
              <a:rPr lang="da-DK" sz="2000" dirty="0"/>
              <a:t>En kort introduktion til ISOLA</a:t>
            </a:r>
          </a:p>
          <a:p>
            <a:pPr marL="628650" indent="0">
              <a:buNone/>
            </a:pPr>
            <a:endParaRPr lang="da-DK" sz="2400" dirty="0"/>
          </a:p>
        </p:txBody>
      </p:sp>
      <p:sp>
        <p:nvSpPr>
          <p:cNvPr id="4" name="Rektangel 3"/>
          <p:cNvSpPr/>
          <p:nvPr/>
        </p:nvSpPr>
        <p:spPr bwMode="auto">
          <a:xfrm>
            <a:off x="263352" y="5794217"/>
            <a:ext cx="914400" cy="914400"/>
          </a:xfrm>
          <a:prstGeom prst="rect">
            <a:avLst/>
          </a:prstGeom>
          <a:solidFill>
            <a:schemeClr val="accent1"/>
          </a:solidFill>
          <a:ln w="6350" cap="flat" cmpd="sng" algn="ctr">
            <a:solidFill>
              <a:schemeClr val="accent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lnSpc>
                <a:spcPct val="100000"/>
              </a:lnSpc>
              <a:spcBef>
                <a:spcPts val="1100"/>
              </a:spcBef>
            </a:pPr>
            <a:endParaRPr lang="da-DK" sz="2000" dirty="0" err="1">
              <a:solidFill>
                <a:srgbClr val="FFFFFF"/>
              </a:solidFill>
            </a:endParaRPr>
          </a:p>
        </p:txBody>
      </p:sp>
      <p:sp>
        <p:nvSpPr>
          <p:cNvPr id="13" name="Pladsholder til tekst 1"/>
          <p:cNvSpPr>
            <a:spLocks noGrp="1"/>
          </p:cNvSpPr>
          <p:nvPr>
            <p:ph type="body" sz="quarter" idx="10"/>
          </p:nvPr>
        </p:nvSpPr>
        <p:spPr>
          <a:xfrm>
            <a:off x="700088" y="411163"/>
            <a:ext cx="3739728" cy="425549"/>
          </a:xfrm>
        </p:spPr>
        <p:txBody>
          <a:bodyPr/>
          <a:lstStyle/>
          <a:p>
            <a:pPr indent="0">
              <a:buNone/>
            </a:pPr>
            <a:r>
              <a:rPr lang="da-DK" sz="2600" b="0" cap="all" dirty="0">
                <a:latin typeface="+mj-lt"/>
                <a:ea typeface="+mj-ea"/>
                <a:cs typeface="+mj-cs"/>
              </a:rPr>
              <a:t>Dagens</a:t>
            </a:r>
            <a:r>
              <a:rPr lang="da-DK" sz="2400" dirty="0"/>
              <a:t> </a:t>
            </a:r>
            <a:r>
              <a:rPr lang="da-DK" sz="2600" b="0" cap="all" dirty="0">
                <a:latin typeface="+mj-lt"/>
                <a:ea typeface="+mj-ea"/>
                <a:cs typeface="+mj-cs"/>
              </a:rPr>
              <a:t>program</a:t>
            </a:r>
          </a:p>
        </p:txBody>
      </p:sp>
      <p:pic>
        <p:nvPicPr>
          <p:cNvPr id="19" name="Picture 2" descr="C:\Users\b027939\AppData\Local\Microsoft\Windows\Temporary Internet Files\Content.Outlook\1OZKGW0V\man-thinking.png"/>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19536" y="3324421"/>
            <a:ext cx="540000" cy="540000"/>
          </a:xfrm>
          <a:prstGeom prst="rect">
            <a:avLst/>
          </a:prstGeom>
          <a:solidFill>
            <a:schemeClr val="accent1"/>
          </a:solidFill>
        </p:spPr>
      </p:pic>
      <p:pic>
        <p:nvPicPr>
          <p:cNvPr id="9" name="Picture 11"/>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57234" y="2621811"/>
            <a:ext cx="592715" cy="49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3592" y="1880888"/>
            <a:ext cx="540000" cy="540000"/>
          </a:xfrm>
          <a:prstGeom prst="rect">
            <a:avLst/>
          </a:prstGeom>
          <a:noFill/>
          <a:ln>
            <a:noFill/>
          </a:ln>
        </p:spPr>
      </p:pic>
      <p:pic>
        <p:nvPicPr>
          <p:cNvPr id="8" name="Picture 4" descr="C:\Users\b033338\Downloads\process.png"/>
          <p:cNvPicPr>
            <a:picLocks noChangeAspect="1" noChangeArrowheads="1"/>
          </p:cNvPicPr>
          <p:nvPr/>
        </p:nvPicPr>
        <p:blipFill>
          <a:blip r:embed="rId10" cstate="print">
            <a:duotone>
              <a:schemeClr val="accent3">
                <a:shade val="45000"/>
                <a:satMod val="135000"/>
              </a:schemeClr>
              <a:prstClr val="white"/>
            </a:duotone>
            <a:extLst>
              <a:ext uri="{BEBA8EAE-BF5A-486C-A8C5-ECC9F3942E4B}">
                <a14:imgProps xmlns:a14="http://schemas.microsoft.com/office/drawing/2010/main">
                  <a14:imgLayer r:embed="rId11">
                    <a14:imgEffect>
                      <a14:sharpenSoften amount="100000"/>
                    </a14:imgEffect>
                    <a14:imgEffect>
                      <a14:saturation sat="300000"/>
                    </a14:imgEffect>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1861110" y="4035193"/>
            <a:ext cx="584962" cy="584962"/>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569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frundet rektangel 16"/>
          <p:cNvSpPr/>
          <p:nvPr/>
        </p:nvSpPr>
        <p:spPr>
          <a:xfrm>
            <a:off x="839416" y="2050514"/>
            <a:ext cx="2160240" cy="1698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a:xfrm>
            <a:off x="1981200" y="274638"/>
            <a:ext cx="5987008" cy="1143000"/>
          </a:xfrm>
        </p:spPr>
        <p:txBody>
          <a:bodyPr>
            <a:normAutofit fontScale="90000"/>
          </a:bodyPr>
          <a:lstStyle/>
          <a:p>
            <a:r>
              <a:rPr lang="da-DK" dirty="0">
                <a:solidFill>
                  <a:schemeClr val="tx2"/>
                </a:solidFill>
              </a:rPr>
              <a:t>Lønfastsættelsen kort</a:t>
            </a:r>
            <a:br>
              <a:rPr lang="da-DK" dirty="0">
                <a:solidFill>
                  <a:schemeClr val="tx2"/>
                </a:solidFill>
              </a:rPr>
            </a:br>
            <a:r>
              <a:rPr lang="da-DK" sz="3100" dirty="0"/>
              <a:t>- særligt om øverste chef</a:t>
            </a:r>
            <a:endParaRPr lang="da-DK" sz="3100" dirty="0">
              <a:solidFill>
                <a:schemeClr val="tx2"/>
              </a:solidFill>
            </a:endParaRPr>
          </a:p>
        </p:txBody>
      </p:sp>
      <p:sp>
        <p:nvSpPr>
          <p:cNvPr id="3" name="Pladsholder til indhold 2"/>
          <p:cNvSpPr>
            <a:spLocks noGrp="1"/>
          </p:cNvSpPr>
          <p:nvPr>
            <p:ph idx="1"/>
          </p:nvPr>
        </p:nvSpPr>
        <p:spPr>
          <a:xfrm>
            <a:off x="407368" y="4005064"/>
            <a:ext cx="11175032" cy="2304256"/>
          </a:xfrm>
        </p:spPr>
        <p:txBody>
          <a:bodyPr>
            <a:normAutofit fontScale="62500" lnSpcReduction="20000"/>
          </a:bodyPr>
          <a:lstStyle/>
          <a:p>
            <a:r>
              <a:rPr lang="da-DK" dirty="0"/>
              <a:t>Vi anbefaler, at bestyrelsen </a:t>
            </a:r>
            <a:r>
              <a:rPr lang="da-DK" u="sng" dirty="0"/>
              <a:t>inden</a:t>
            </a:r>
            <a:r>
              <a:rPr lang="da-DK" dirty="0"/>
              <a:t> forhandlingen henvender sig til STUK med henblik på, at få klarlagt det økonomiske mandat. </a:t>
            </a:r>
          </a:p>
          <a:p>
            <a:r>
              <a:rPr lang="da-DK" dirty="0"/>
              <a:t>Når lønforhandlingen er </a:t>
            </a:r>
            <a:r>
              <a:rPr lang="da-DK" u="sng" dirty="0"/>
              <a:t>afsluttet</a:t>
            </a:r>
            <a:r>
              <a:rPr lang="da-DK" dirty="0"/>
              <a:t>, skal skema med en udspecificering af løndelene indsendes til STUK. Skemaet skal være underskrevet af bestyrelsesformanden og øverste chef. </a:t>
            </a:r>
          </a:p>
          <a:p>
            <a:r>
              <a:rPr lang="da-DK" dirty="0"/>
              <a:t>Skemaet skal også indsendes, hvis der efter en genforhandling indgås en ny lønaftale.</a:t>
            </a:r>
          </a:p>
          <a:p>
            <a:r>
              <a:rPr lang="da-DK" dirty="0"/>
              <a:t>Obs. Bestyrelsen bør ved lønfastsættelsen have blik for, at der </a:t>
            </a:r>
            <a:r>
              <a:rPr lang="da-DK" u="sng" dirty="0"/>
              <a:t>fremadrettet</a:t>
            </a:r>
            <a:r>
              <a:rPr lang="da-DK" dirty="0"/>
              <a:t>, inden for det af STUK godkendte råderum, kan honoreres for øget erfaring, kvalifikationer mv. </a:t>
            </a:r>
          </a:p>
          <a:p>
            <a:r>
              <a:rPr lang="da-DK" dirty="0"/>
              <a:t>Tip: Benyt bestyrelses- og lederforeningernes kontraktskabelon.</a:t>
            </a:r>
          </a:p>
          <a:p>
            <a:endParaRPr lang="da-DK"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boks 5"/>
          <p:cNvSpPr txBox="1"/>
          <p:nvPr/>
        </p:nvSpPr>
        <p:spPr>
          <a:xfrm>
            <a:off x="839416" y="2160535"/>
            <a:ext cx="2160240" cy="1588255"/>
          </a:xfrm>
          <a:prstGeom prst="rect">
            <a:avLst/>
          </a:prstGeom>
          <a:noFill/>
        </p:spPr>
        <p:txBody>
          <a:bodyPr wrap="square" rtlCol="0">
            <a:spAutoFit/>
          </a:bodyPr>
          <a:lstStyle/>
          <a:p>
            <a:pPr algn="ctr"/>
            <a:r>
              <a:rPr lang="da-DK" sz="1800" dirty="0">
                <a:solidFill>
                  <a:schemeClr val="bg1"/>
                </a:solidFill>
                <a:latin typeface="+mj-lt"/>
              </a:rPr>
              <a:t>Bestyrelsen henvender sig til STUK for økonomisk mandat (råderummet)</a:t>
            </a:r>
          </a:p>
        </p:txBody>
      </p:sp>
      <p:sp>
        <p:nvSpPr>
          <p:cNvPr id="8" name="Højrepil 7"/>
          <p:cNvSpPr/>
          <p:nvPr/>
        </p:nvSpPr>
        <p:spPr>
          <a:xfrm>
            <a:off x="3245187" y="2603264"/>
            <a:ext cx="1022513" cy="609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Afrundet rektangel 17"/>
          <p:cNvSpPr/>
          <p:nvPr/>
        </p:nvSpPr>
        <p:spPr>
          <a:xfrm>
            <a:off x="4467872" y="2045258"/>
            <a:ext cx="2160240" cy="1703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Tekstboks 18"/>
          <p:cNvSpPr txBox="1"/>
          <p:nvPr/>
        </p:nvSpPr>
        <p:spPr>
          <a:xfrm>
            <a:off x="4467872" y="2344117"/>
            <a:ext cx="2088232" cy="989886"/>
          </a:xfrm>
          <a:prstGeom prst="rect">
            <a:avLst/>
          </a:prstGeom>
          <a:noFill/>
        </p:spPr>
        <p:txBody>
          <a:bodyPr wrap="square" rtlCol="0">
            <a:spAutoFit/>
          </a:bodyPr>
          <a:lstStyle/>
          <a:p>
            <a:pPr algn="ctr"/>
            <a:r>
              <a:rPr lang="da-DK" sz="1800" dirty="0">
                <a:solidFill>
                  <a:schemeClr val="bg1"/>
                </a:solidFill>
                <a:latin typeface="+mj-lt"/>
              </a:rPr>
              <a:t>Lokal lønforhandling mellem bestyrelse og øverste chef</a:t>
            </a:r>
          </a:p>
        </p:txBody>
      </p:sp>
      <p:sp>
        <p:nvSpPr>
          <p:cNvPr id="21" name="Afrundet rektangel 20"/>
          <p:cNvSpPr/>
          <p:nvPr/>
        </p:nvSpPr>
        <p:spPr>
          <a:xfrm>
            <a:off x="8112224" y="2030731"/>
            <a:ext cx="2160240" cy="1718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Tekstboks 21"/>
          <p:cNvSpPr txBox="1"/>
          <p:nvPr/>
        </p:nvSpPr>
        <p:spPr>
          <a:xfrm>
            <a:off x="8040216" y="2045259"/>
            <a:ext cx="2232248" cy="1588255"/>
          </a:xfrm>
          <a:prstGeom prst="rect">
            <a:avLst/>
          </a:prstGeom>
          <a:noFill/>
        </p:spPr>
        <p:txBody>
          <a:bodyPr wrap="square" rtlCol="0">
            <a:spAutoFit/>
          </a:bodyPr>
          <a:lstStyle/>
          <a:p>
            <a:pPr algn="ctr"/>
            <a:r>
              <a:rPr lang="da-DK" sz="1800" dirty="0">
                <a:solidFill>
                  <a:schemeClr val="bg1"/>
                </a:solidFill>
                <a:latin typeface="+mj-lt"/>
              </a:rPr>
              <a:t>Fremsendelse af skema til STUK med orientering om resultat af forhandlingen</a:t>
            </a:r>
          </a:p>
        </p:txBody>
      </p:sp>
      <p:sp>
        <p:nvSpPr>
          <p:cNvPr id="23" name="Højrepil 22"/>
          <p:cNvSpPr/>
          <p:nvPr/>
        </p:nvSpPr>
        <p:spPr>
          <a:xfrm>
            <a:off x="6884277" y="2603264"/>
            <a:ext cx="1022513" cy="609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34153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981200" y="274638"/>
            <a:ext cx="5987008" cy="1143000"/>
          </a:xfrm>
        </p:spPr>
        <p:txBody>
          <a:bodyPr>
            <a:normAutofit/>
          </a:bodyPr>
          <a:lstStyle/>
          <a:p>
            <a:r>
              <a:rPr lang="da-DK" sz="2800" dirty="0"/>
              <a:t>Skemaet kommer til at se sådan ud:</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12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23" t="18315" r="62817" b="9127"/>
          <a:stretch/>
        </p:blipFill>
        <p:spPr bwMode="auto">
          <a:xfrm>
            <a:off x="3215680" y="1120702"/>
            <a:ext cx="4023320" cy="5372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861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7286600" cy="1143000"/>
          </a:xfrm>
        </p:spPr>
        <p:txBody>
          <a:bodyPr>
            <a:normAutofit fontScale="90000"/>
          </a:bodyPr>
          <a:lstStyle/>
          <a:p>
            <a:r>
              <a:rPr lang="da-DK" dirty="0">
                <a:solidFill>
                  <a:schemeClr val="tx2"/>
                </a:solidFill>
              </a:rPr>
              <a:t>Lønfastsættelsen kort</a:t>
            </a:r>
            <a:br>
              <a:rPr lang="da-DK" dirty="0">
                <a:solidFill>
                  <a:schemeClr val="tx2"/>
                </a:solidFill>
              </a:rPr>
            </a:br>
            <a:r>
              <a:rPr lang="da-DK" sz="3100" dirty="0"/>
              <a:t>- særligt om øvrige chefer</a:t>
            </a:r>
          </a:p>
        </p:txBody>
      </p:sp>
      <p:sp>
        <p:nvSpPr>
          <p:cNvPr id="3" name="Pladsholder til indhold 2"/>
          <p:cNvSpPr>
            <a:spLocks noGrp="1"/>
          </p:cNvSpPr>
          <p:nvPr>
            <p:ph idx="1"/>
          </p:nvPr>
        </p:nvSpPr>
        <p:spPr/>
        <p:txBody>
          <a:bodyPr/>
          <a:lstStyle/>
          <a:p>
            <a:r>
              <a:rPr lang="da-DK" dirty="0"/>
              <a:t>Den samlede løn skal ligge inden for lønbåndet/normallønsområdet (alt andet lige).</a:t>
            </a:r>
          </a:p>
          <a:p>
            <a:r>
              <a:rPr lang="da-DK" dirty="0"/>
              <a:t>Der forventes en differentieret løn – en spredning omkring den statslige medianløn.</a:t>
            </a:r>
          </a:p>
          <a:p>
            <a:endParaRPr lang="da-DK"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203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solidFill>
                  <a:schemeClr val="tx2"/>
                </a:solidFill>
              </a:rPr>
              <a:t>Lønfastsættelsen</a:t>
            </a:r>
            <a:br>
              <a:rPr lang="da-DK" dirty="0"/>
            </a:br>
            <a:r>
              <a:rPr lang="da-DK" sz="2800" dirty="0"/>
              <a:t>- særligt for øvrige chefer</a:t>
            </a:r>
          </a:p>
        </p:txBody>
      </p:sp>
      <p:sp>
        <p:nvSpPr>
          <p:cNvPr id="3" name="Pladsholder til indhold 2"/>
          <p:cNvSpPr>
            <a:spLocks noGrp="1"/>
          </p:cNvSpPr>
          <p:nvPr>
            <p:ph idx="1"/>
          </p:nvPr>
        </p:nvSpPr>
        <p:spPr>
          <a:xfrm>
            <a:off x="1981200" y="3068961"/>
            <a:ext cx="8229600" cy="3057203"/>
          </a:xfrm>
        </p:spPr>
        <p:txBody>
          <a:bodyPr/>
          <a:lstStyle/>
          <a:p>
            <a:endParaRPr lang="da-DK" dirty="0"/>
          </a:p>
          <a:p>
            <a:endParaRPr lang="da-DK" dirty="0"/>
          </a:p>
        </p:txBody>
      </p:sp>
      <p:graphicFrame>
        <p:nvGraphicFramePr>
          <p:cNvPr id="5" name="Tabel 4"/>
          <p:cNvGraphicFramePr>
            <a:graphicFrameLocks noGrp="1"/>
          </p:cNvGraphicFramePr>
          <p:nvPr>
            <p:extLst>
              <p:ext uri="{D42A27DB-BD31-4B8C-83A1-F6EECF244321}">
                <p14:modId xmlns:p14="http://schemas.microsoft.com/office/powerpoint/2010/main" val="1308332147"/>
              </p:ext>
            </p:extLst>
          </p:nvPr>
        </p:nvGraphicFramePr>
        <p:xfrm>
          <a:off x="6555504" y="2708918"/>
          <a:ext cx="4351960" cy="2736305"/>
        </p:xfrm>
        <a:graphic>
          <a:graphicData uri="http://schemas.openxmlformats.org/drawingml/2006/table">
            <a:tbl>
              <a:tblPr>
                <a:tableStyleId>{3C2FFA5D-87B4-456A-9821-1D502468CF0F}</a:tableStyleId>
              </a:tblPr>
              <a:tblGrid>
                <a:gridCol w="950849">
                  <a:extLst>
                    <a:ext uri="{9D8B030D-6E8A-4147-A177-3AD203B41FA5}">
                      <a16:colId xmlns:a16="http://schemas.microsoft.com/office/drawing/2014/main" val="20000"/>
                    </a:ext>
                  </a:extLst>
                </a:gridCol>
                <a:gridCol w="1185237">
                  <a:extLst>
                    <a:ext uri="{9D8B030D-6E8A-4147-A177-3AD203B41FA5}">
                      <a16:colId xmlns:a16="http://schemas.microsoft.com/office/drawing/2014/main" val="20001"/>
                    </a:ext>
                  </a:extLst>
                </a:gridCol>
                <a:gridCol w="1107937">
                  <a:extLst>
                    <a:ext uri="{9D8B030D-6E8A-4147-A177-3AD203B41FA5}">
                      <a16:colId xmlns:a16="http://schemas.microsoft.com/office/drawing/2014/main" val="20002"/>
                    </a:ext>
                  </a:extLst>
                </a:gridCol>
                <a:gridCol w="1107937">
                  <a:extLst>
                    <a:ext uri="{9D8B030D-6E8A-4147-A177-3AD203B41FA5}">
                      <a16:colId xmlns:a16="http://schemas.microsoft.com/office/drawing/2014/main" val="20003"/>
                    </a:ext>
                  </a:extLst>
                </a:gridCol>
              </a:tblGrid>
              <a:tr h="1013060">
                <a:tc>
                  <a:txBody>
                    <a:bodyPr/>
                    <a:lstStyle/>
                    <a:p>
                      <a:pPr algn="ctr" fontAlgn="ctr"/>
                      <a:r>
                        <a:rPr lang="da-DK" sz="1600" u="none" strike="noStrike" dirty="0">
                          <a:effectLst/>
                        </a:rPr>
                        <a:t>Lønramme</a:t>
                      </a:r>
                      <a:endParaRPr lang="da-DK" sz="1600" b="1" i="0" u="none" strike="noStrike" dirty="0">
                        <a:solidFill>
                          <a:srgbClr val="000000"/>
                        </a:solidFill>
                        <a:effectLst/>
                        <a:latin typeface="Calibri"/>
                      </a:endParaRPr>
                    </a:p>
                  </a:txBody>
                  <a:tcPr marL="7620" marR="7620" marT="7620" marB="0" anchor="ctr"/>
                </a:tc>
                <a:tc>
                  <a:txBody>
                    <a:bodyPr/>
                    <a:lstStyle/>
                    <a:p>
                      <a:pPr algn="ctr" fontAlgn="ctr"/>
                      <a:r>
                        <a:rPr lang="da-DK" sz="1600" u="none" strike="noStrike">
                          <a:effectLst/>
                        </a:rPr>
                        <a:t>Den statslige medianen</a:t>
                      </a:r>
                      <a:endParaRPr lang="da-DK" sz="1600" b="1" i="0" u="none" strike="noStrike">
                        <a:solidFill>
                          <a:srgbClr val="000000"/>
                        </a:solidFill>
                        <a:effectLst/>
                        <a:latin typeface="Calibri"/>
                      </a:endParaRPr>
                    </a:p>
                  </a:txBody>
                  <a:tcPr marL="7620" marR="7620" marT="7620" marB="0" anchor="ctr"/>
                </a:tc>
                <a:tc>
                  <a:txBody>
                    <a:bodyPr/>
                    <a:lstStyle/>
                    <a:p>
                      <a:pPr algn="ctr" fontAlgn="ctr"/>
                      <a:r>
                        <a:rPr lang="da-DK" sz="1600" u="none" strike="noStrike">
                          <a:effectLst/>
                        </a:rPr>
                        <a:t>Bund (-20 pct.)</a:t>
                      </a:r>
                      <a:endParaRPr lang="da-DK" sz="1600" b="1" i="0" u="none" strike="noStrike">
                        <a:solidFill>
                          <a:srgbClr val="000000"/>
                        </a:solidFill>
                        <a:effectLst/>
                        <a:latin typeface="Calibri"/>
                      </a:endParaRPr>
                    </a:p>
                  </a:txBody>
                  <a:tcPr marL="7620" marR="7620" marT="7620" marB="0" anchor="ctr"/>
                </a:tc>
                <a:tc>
                  <a:txBody>
                    <a:bodyPr/>
                    <a:lstStyle/>
                    <a:p>
                      <a:pPr algn="ctr" fontAlgn="ctr"/>
                      <a:r>
                        <a:rPr lang="da-DK" sz="1600" u="none" strike="noStrike">
                          <a:effectLst/>
                        </a:rPr>
                        <a:t>Top (+20 pct.)</a:t>
                      </a:r>
                      <a:endParaRPr lang="da-DK" sz="1600" b="1"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0"/>
                  </a:ext>
                </a:extLst>
              </a:tr>
              <a:tr h="344649">
                <a:tc>
                  <a:txBody>
                    <a:bodyPr/>
                    <a:lstStyle/>
                    <a:p>
                      <a:pPr algn="r" fontAlgn="ctr"/>
                      <a:r>
                        <a:rPr lang="da-DK" sz="1600" u="none" strike="noStrike">
                          <a:effectLst/>
                        </a:rPr>
                        <a:t>35</a:t>
                      </a:r>
                      <a:endParaRPr lang="da-DK" sz="1600" b="1" i="0" u="none" strike="noStrike">
                        <a:solidFill>
                          <a:srgbClr val="000000"/>
                        </a:solidFill>
                        <a:effectLst/>
                        <a:latin typeface="Calibri"/>
                      </a:endParaRPr>
                    </a:p>
                  </a:txBody>
                  <a:tcPr marL="7620" marR="7620" marT="7620" marB="0" anchor="ctr"/>
                </a:tc>
                <a:tc>
                  <a:txBody>
                    <a:bodyPr/>
                    <a:lstStyle/>
                    <a:p>
                      <a:pPr algn="r" fontAlgn="ctr"/>
                      <a:r>
                        <a:rPr lang="da-DK" sz="1600" u="none" strike="noStrike">
                          <a:effectLst/>
                        </a:rPr>
                        <a:t>632.064</a:t>
                      </a:r>
                      <a:endParaRPr lang="da-DK" sz="1600" b="0" i="0" u="none" strike="noStrike">
                        <a:solidFill>
                          <a:srgbClr val="000000"/>
                        </a:solidFill>
                        <a:effectLst/>
                        <a:latin typeface="Calibri"/>
                      </a:endParaRPr>
                    </a:p>
                  </a:txBody>
                  <a:tcPr marL="7620" marR="7620" marT="7620" marB="0" anchor="ctr"/>
                </a:tc>
                <a:tc>
                  <a:txBody>
                    <a:bodyPr/>
                    <a:lstStyle/>
                    <a:p>
                      <a:pPr algn="r" fontAlgn="ctr"/>
                      <a:r>
                        <a:rPr lang="da-DK" sz="1600" u="none" strike="noStrike">
                          <a:effectLst/>
                        </a:rPr>
                        <a:t>505.651</a:t>
                      </a:r>
                      <a:endParaRPr lang="da-DK" sz="1600" b="0" i="0" u="none" strike="noStrike">
                        <a:solidFill>
                          <a:srgbClr val="000000"/>
                        </a:solidFill>
                        <a:effectLst/>
                        <a:latin typeface="Calibri"/>
                      </a:endParaRPr>
                    </a:p>
                  </a:txBody>
                  <a:tcPr marL="7620" marR="7620" marT="7620" marB="0" anchor="ctr"/>
                </a:tc>
                <a:tc>
                  <a:txBody>
                    <a:bodyPr/>
                    <a:lstStyle/>
                    <a:p>
                      <a:pPr algn="r" fontAlgn="ctr"/>
                      <a:r>
                        <a:rPr lang="da-DK" sz="1600" u="none" strike="noStrike">
                          <a:effectLst/>
                        </a:rPr>
                        <a:t>758.477</a:t>
                      </a:r>
                      <a:endParaRPr lang="da-DK" sz="16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1"/>
                  </a:ext>
                </a:extLst>
              </a:tr>
              <a:tr h="344649">
                <a:tc>
                  <a:txBody>
                    <a:bodyPr/>
                    <a:lstStyle/>
                    <a:p>
                      <a:pPr algn="r" fontAlgn="ctr"/>
                      <a:r>
                        <a:rPr lang="da-DK" sz="1600" u="none" strike="noStrike" dirty="0">
                          <a:effectLst/>
                        </a:rPr>
                        <a:t>36</a:t>
                      </a:r>
                      <a:endParaRPr lang="da-DK" sz="1600" b="1" i="0" u="none" strike="noStrike" dirty="0">
                        <a:solidFill>
                          <a:srgbClr val="000000"/>
                        </a:solidFill>
                        <a:effectLst/>
                        <a:latin typeface="Calibri"/>
                      </a:endParaRPr>
                    </a:p>
                  </a:txBody>
                  <a:tcPr marL="7620" marR="7620" marT="7620" marB="0" anchor="ctr"/>
                </a:tc>
                <a:tc>
                  <a:txBody>
                    <a:bodyPr/>
                    <a:lstStyle/>
                    <a:p>
                      <a:pPr algn="r" fontAlgn="ctr"/>
                      <a:r>
                        <a:rPr lang="da-DK" sz="1600" u="none" strike="noStrike">
                          <a:effectLst/>
                        </a:rPr>
                        <a:t>729.137</a:t>
                      </a:r>
                      <a:endParaRPr lang="da-DK" sz="1600" b="0" i="0" u="none" strike="noStrike">
                        <a:solidFill>
                          <a:srgbClr val="000000"/>
                        </a:solidFill>
                        <a:effectLst/>
                        <a:latin typeface="Calibri"/>
                      </a:endParaRPr>
                    </a:p>
                  </a:txBody>
                  <a:tcPr marL="7620" marR="7620" marT="7620" marB="0" anchor="ctr"/>
                </a:tc>
                <a:tc>
                  <a:txBody>
                    <a:bodyPr/>
                    <a:lstStyle/>
                    <a:p>
                      <a:pPr algn="r" fontAlgn="ctr"/>
                      <a:r>
                        <a:rPr lang="da-DK" sz="1600" u="none" strike="noStrike">
                          <a:effectLst/>
                        </a:rPr>
                        <a:t>583.310</a:t>
                      </a:r>
                      <a:endParaRPr lang="da-DK" sz="1600" b="0" i="0" u="none" strike="noStrike">
                        <a:solidFill>
                          <a:srgbClr val="000000"/>
                        </a:solidFill>
                        <a:effectLst/>
                        <a:latin typeface="Calibri"/>
                      </a:endParaRPr>
                    </a:p>
                  </a:txBody>
                  <a:tcPr marL="7620" marR="7620" marT="7620" marB="0" anchor="ctr"/>
                </a:tc>
                <a:tc>
                  <a:txBody>
                    <a:bodyPr/>
                    <a:lstStyle/>
                    <a:p>
                      <a:pPr algn="r" fontAlgn="ctr"/>
                      <a:r>
                        <a:rPr lang="da-DK" sz="1600" u="none" strike="noStrike">
                          <a:effectLst/>
                        </a:rPr>
                        <a:t>874.965</a:t>
                      </a:r>
                      <a:endParaRPr lang="da-DK" sz="16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2"/>
                  </a:ext>
                </a:extLst>
              </a:tr>
              <a:tr h="344649">
                <a:tc>
                  <a:txBody>
                    <a:bodyPr/>
                    <a:lstStyle/>
                    <a:p>
                      <a:pPr algn="r" fontAlgn="ctr"/>
                      <a:r>
                        <a:rPr lang="da-DK" sz="1600" u="none" strike="noStrike">
                          <a:effectLst/>
                        </a:rPr>
                        <a:t>37</a:t>
                      </a:r>
                      <a:endParaRPr lang="da-DK" sz="1600" b="1" i="0" u="none" strike="noStrike">
                        <a:solidFill>
                          <a:srgbClr val="000000"/>
                        </a:solidFill>
                        <a:effectLst/>
                        <a:latin typeface="Calibri"/>
                      </a:endParaRPr>
                    </a:p>
                  </a:txBody>
                  <a:tcPr marL="7620" marR="7620" marT="7620" marB="0" anchor="ctr"/>
                </a:tc>
                <a:tc>
                  <a:txBody>
                    <a:bodyPr/>
                    <a:lstStyle/>
                    <a:p>
                      <a:pPr algn="r" fontAlgn="ctr"/>
                      <a:r>
                        <a:rPr lang="da-DK" sz="1600" u="none" strike="noStrike">
                          <a:effectLst/>
                        </a:rPr>
                        <a:t>957.838</a:t>
                      </a:r>
                      <a:endParaRPr lang="da-DK" sz="1600" b="0" i="0" u="none" strike="noStrike">
                        <a:solidFill>
                          <a:srgbClr val="000000"/>
                        </a:solidFill>
                        <a:effectLst/>
                        <a:latin typeface="Calibri"/>
                      </a:endParaRPr>
                    </a:p>
                  </a:txBody>
                  <a:tcPr marL="7620" marR="7620" marT="7620" marB="0" anchor="ctr"/>
                </a:tc>
                <a:tc>
                  <a:txBody>
                    <a:bodyPr/>
                    <a:lstStyle/>
                    <a:p>
                      <a:pPr algn="r" fontAlgn="ctr"/>
                      <a:r>
                        <a:rPr lang="da-DK" sz="1600" u="none" strike="noStrike">
                          <a:effectLst/>
                        </a:rPr>
                        <a:t>766.271</a:t>
                      </a:r>
                      <a:endParaRPr lang="da-DK" sz="1600" b="0" i="0" u="none" strike="noStrike">
                        <a:solidFill>
                          <a:srgbClr val="000000"/>
                        </a:solidFill>
                        <a:effectLst/>
                        <a:latin typeface="Calibri"/>
                      </a:endParaRPr>
                    </a:p>
                  </a:txBody>
                  <a:tcPr marL="7620" marR="7620" marT="7620" marB="0" anchor="ctr"/>
                </a:tc>
                <a:tc>
                  <a:txBody>
                    <a:bodyPr/>
                    <a:lstStyle/>
                    <a:p>
                      <a:pPr algn="r" fontAlgn="ctr"/>
                      <a:r>
                        <a:rPr lang="da-DK" sz="1600" u="none" strike="noStrike">
                          <a:effectLst/>
                        </a:rPr>
                        <a:t>1.149.406</a:t>
                      </a:r>
                      <a:endParaRPr lang="da-DK" sz="16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3"/>
                  </a:ext>
                </a:extLst>
              </a:tr>
              <a:tr h="344649">
                <a:tc>
                  <a:txBody>
                    <a:bodyPr/>
                    <a:lstStyle/>
                    <a:p>
                      <a:pPr algn="r" fontAlgn="ctr"/>
                      <a:r>
                        <a:rPr lang="da-DK" sz="1600" u="none" strike="noStrike">
                          <a:effectLst/>
                        </a:rPr>
                        <a:t>38</a:t>
                      </a:r>
                      <a:endParaRPr lang="da-DK" sz="1600" b="1" i="0" u="none" strike="noStrike">
                        <a:solidFill>
                          <a:srgbClr val="000000"/>
                        </a:solidFill>
                        <a:effectLst/>
                        <a:latin typeface="Calibri"/>
                      </a:endParaRPr>
                    </a:p>
                  </a:txBody>
                  <a:tcPr marL="7620" marR="7620" marT="7620" marB="0" anchor="ctr"/>
                </a:tc>
                <a:tc>
                  <a:txBody>
                    <a:bodyPr/>
                    <a:lstStyle/>
                    <a:p>
                      <a:pPr algn="r" fontAlgn="ctr"/>
                      <a:r>
                        <a:rPr lang="da-DK" sz="1600" u="none" strike="noStrike">
                          <a:effectLst/>
                        </a:rPr>
                        <a:t>1.126.851</a:t>
                      </a:r>
                      <a:endParaRPr lang="da-DK" sz="1600" b="0" i="0" u="none" strike="noStrike">
                        <a:solidFill>
                          <a:srgbClr val="000000"/>
                        </a:solidFill>
                        <a:effectLst/>
                        <a:latin typeface="Calibri"/>
                      </a:endParaRPr>
                    </a:p>
                  </a:txBody>
                  <a:tcPr marL="7620" marR="7620" marT="7620" marB="0" anchor="ctr"/>
                </a:tc>
                <a:tc>
                  <a:txBody>
                    <a:bodyPr/>
                    <a:lstStyle/>
                    <a:p>
                      <a:pPr algn="r" fontAlgn="ctr"/>
                      <a:r>
                        <a:rPr lang="da-DK" sz="1600" u="none" strike="noStrike">
                          <a:effectLst/>
                        </a:rPr>
                        <a:t>901.481</a:t>
                      </a:r>
                      <a:endParaRPr lang="da-DK" sz="1600" b="0" i="0" u="none" strike="noStrike">
                        <a:solidFill>
                          <a:srgbClr val="000000"/>
                        </a:solidFill>
                        <a:effectLst/>
                        <a:latin typeface="Calibri"/>
                      </a:endParaRPr>
                    </a:p>
                  </a:txBody>
                  <a:tcPr marL="7620" marR="7620" marT="7620" marB="0" anchor="ctr"/>
                </a:tc>
                <a:tc>
                  <a:txBody>
                    <a:bodyPr/>
                    <a:lstStyle/>
                    <a:p>
                      <a:pPr algn="r" fontAlgn="ctr"/>
                      <a:r>
                        <a:rPr lang="da-DK" sz="1600" u="none" strike="noStrike">
                          <a:effectLst/>
                        </a:rPr>
                        <a:t>1.352.221</a:t>
                      </a:r>
                      <a:endParaRPr lang="da-DK" sz="16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4"/>
                  </a:ext>
                </a:extLst>
              </a:tr>
              <a:tr h="344649">
                <a:tc>
                  <a:txBody>
                    <a:bodyPr/>
                    <a:lstStyle/>
                    <a:p>
                      <a:pPr algn="r" fontAlgn="ctr"/>
                      <a:r>
                        <a:rPr lang="da-DK" sz="1600" u="none" strike="noStrike" dirty="0">
                          <a:effectLst/>
                        </a:rPr>
                        <a:t>39</a:t>
                      </a:r>
                      <a:endParaRPr lang="da-DK" sz="1600" b="1" i="0" u="none" strike="noStrike" dirty="0">
                        <a:solidFill>
                          <a:srgbClr val="000000"/>
                        </a:solidFill>
                        <a:effectLst/>
                        <a:latin typeface="Calibri"/>
                      </a:endParaRPr>
                    </a:p>
                  </a:txBody>
                  <a:tcPr marL="7620" marR="7620" marT="7620" marB="0" anchor="ctr"/>
                </a:tc>
                <a:tc>
                  <a:txBody>
                    <a:bodyPr/>
                    <a:lstStyle/>
                    <a:p>
                      <a:pPr algn="r" fontAlgn="ctr"/>
                      <a:r>
                        <a:rPr lang="da-DK" sz="1600" u="none" strike="noStrike">
                          <a:effectLst/>
                        </a:rPr>
                        <a:t>1.389.012</a:t>
                      </a:r>
                      <a:endParaRPr lang="da-DK" sz="1600" b="0" i="0" u="none" strike="noStrike">
                        <a:solidFill>
                          <a:srgbClr val="000000"/>
                        </a:solidFill>
                        <a:effectLst/>
                        <a:latin typeface="Calibri"/>
                      </a:endParaRPr>
                    </a:p>
                  </a:txBody>
                  <a:tcPr marL="7620" marR="7620" marT="7620" marB="0" anchor="ctr"/>
                </a:tc>
                <a:tc>
                  <a:txBody>
                    <a:bodyPr/>
                    <a:lstStyle/>
                    <a:p>
                      <a:pPr algn="r" fontAlgn="ctr"/>
                      <a:r>
                        <a:rPr lang="da-DK" sz="1600" u="none" strike="noStrike">
                          <a:effectLst/>
                        </a:rPr>
                        <a:t>1.111.210</a:t>
                      </a:r>
                      <a:endParaRPr lang="da-DK" sz="1600" b="0" i="0" u="none" strike="noStrike">
                        <a:solidFill>
                          <a:srgbClr val="000000"/>
                        </a:solidFill>
                        <a:effectLst/>
                        <a:latin typeface="Calibri"/>
                      </a:endParaRPr>
                    </a:p>
                  </a:txBody>
                  <a:tcPr marL="7620" marR="7620" marT="7620" marB="0" anchor="ctr"/>
                </a:tc>
                <a:tc>
                  <a:txBody>
                    <a:bodyPr/>
                    <a:lstStyle/>
                    <a:p>
                      <a:pPr algn="r" fontAlgn="ctr"/>
                      <a:r>
                        <a:rPr lang="da-DK" sz="1600" u="none" strike="noStrike" dirty="0">
                          <a:effectLst/>
                        </a:rPr>
                        <a:t>1.666.815</a:t>
                      </a:r>
                      <a:endParaRPr lang="da-DK" sz="16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5"/>
                  </a:ext>
                </a:extLst>
              </a:tr>
            </a:tbl>
          </a:graphicData>
        </a:graphic>
      </p:graphicFrame>
      <p:pic>
        <p:nvPicPr>
          <p:cNvPr id="2051" name="Picture 3" descr="The SGPlot Proced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2621912"/>
            <a:ext cx="4724524" cy="3543393"/>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6"/>
          <p:cNvSpPr txBox="1"/>
          <p:nvPr/>
        </p:nvSpPr>
        <p:spPr>
          <a:xfrm>
            <a:off x="2063552" y="1556792"/>
            <a:ext cx="8424936" cy="1107996"/>
          </a:xfrm>
          <a:prstGeom prst="rect">
            <a:avLst/>
          </a:prstGeom>
          <a:noFill/>
        </p:spPr>
        <p:txBody>
          <a:bodyPr wrap="square" rtlCol="0">
            <a:spAutoFit/>
          </a:bodyPr>
          <a:lstStyle/>
          <a:p>
            <a:pPr marL="285750" indent="-285750" fontAlgn="auto">
              <a:lnSpc>
                <a:spcPct val="100000"/>
              </a:lnSpc>
              <a:spcBef>
                <a:spcPts val="0"/>
              </a:spcBef>
              <a:spcAft>
                <a:spcPts val="0"/>
              </a:spcAft>
              <a:buFont typeface="Arial" panose="020B0604020202020204" pitchFamily="34" charset="0"/>
              <a:buChar char="•"/>
            </a:pPr>
            <a:endParaRPr lang="da-DK" sz="2200" dirty="0">
              <a:solidFill>
                <a:prstClr val="black"/>
              </a:solidFill>
              <a:latin typeface="Calibri"/>
            </a:endParaRPr>
          </a:p>
          <a:p>
            <a:pPr marL="285750" indent="-285750" fontAlgn="auto">
              <a:lnSpc>
                <a:spcPct val="100000"/>
              </a:lnSpc>
              <a:spcBef>
                <a:spcPts val="0"/>
              </a:spcBef>
              <a:spcAft>
                <a:spcPts val="0"/>
              </a:spcAft>
              <a:buFont typeface="Arial" panose="020B0604020202020204" pitchFamily="34" charset="0"/>
              <a:buChar char="•"/>
            </a:pPr>
            <a:r>
              <a:rPr lang="da-DK" sz="2200" dirty="0">
                <a:solidFill>
                  <a:prstClr val="black"/>
                </a:solidFill>
                <a:latin typeface="Calibri"/>
              </a:rPr>
              <a:t>Fastsættelsen af lønnen til øvrige chefer skal holdes inden for ”normallønsområdet” (alt andet lige).</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663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1" y="274638"/>
            <a:ext cx="6109421" cy="1143000"/>
          </a:xfrm>
        </p:spPr>
        <p:txBody>
          <a:bodyPr>
            <a:normAutofit fontScale="90000"/>
          </a:bodyPr>
          <a:lstStyle/>
          <a:p>
            <a:r>
              <a:rPr lang="da-DK" dirty="0">
                <a:solidFill>
                  <a:schemeClr val="tx2"/>
                </a:solidFill>
              </a:rPr>
              <a:t>Sammensætning af lønpakken</a:t>
            </a:r>
          </a:p>
        </p:txBody>
      </p:sp>
      <p:sp>
        <p:nvSpPr>
          <p:cNvPr id="3" name="Pladsholder til indhold 2"/>
          <p:cNvSpPr>
            <a:spLocks noGrp="1"/>
          </p:cNvSpPr>
          <p:nvPr>
            <p:ph idx="1"/>
          </p:nvPr>
        </p:nvSpPr>
        <p:spPr/>
        <p:txBody>
          <a:bodyPr/>
          <a:lstStyle/>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Billede 4"/>
          <p:cNvPicPr>
            <a:picLocks noChangeAspect="1"/>
          </p:cNvPicPr>
          <p:nvPr/>
        </p:nvPicPr>
        <p:blipFill>
          <a:blip r:embed="rId4"/>
          <a:stretch>
            <a:fillRect/>
          </a:stretch>
        </p:blipFill>
        <p:spPr>
          <a:xfrm>
            <a:off x="2185201" y="1556792"/>
            <a:ext cx="7069193" cy="4032448"/>
          </a:xfrm>
          <a:prstGeom prst="rect">
            <a:avLst/>
          </a:prstGeom>
        </p:spPr>
      </p:pic>
    </p:spTree>
    <p:extLst>
      <p:ext uri="{BB962C8B-B14F-4D97-AF65-F5344CB8AC3E}">
        <p14:creationId xmlns:p14="http://schemas.microsoft.com/office/powerpoint/2010/main" val="686491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5987008" cy="1143000"/>
          </a:xfrm>
        </p:spPr>
        <p:txBody>
          <a:bodyPr/>
          <a:lstStyle/>
          <a:p>
            <a:r>
              <a:rPr lang="da-DK" dirty="0">
                <a:solidFill>
                  <a:schemeClr val="tx2"/>
                </a:solidFill>
              </a:rPr>
              <a:t>Resultatløn</a:t>
            </a:r>
          </a:p>
        </p:txBody>
      </p:sp>
      <p:sp>
        <p:nvSpPr>
          <p:cNvPr id="3" name="Pladsholder til indhold 2"/>
          <p:cNvSpPr>
            <a:spLocks noGrp="1"/>
          </p:cNvSpPr>
          <p:nvPr>
            <p:ph idx="1"/>
          </p:nvPr>
        </p:nvSpPr>
        <p:spPr/>
        <p:txBody>
          <a:bodyPr>
            <a:normAutofit fontScale="70000" lnSpcReduction="20000"/>
          </a:bodyPr>
          <a:lstStyle/>
          <a:p>
            <a:r>
              <a:rPr lang="da-DK" dirty="0"/>
              <a:t>Chefer, der overgår til ansættelse efter chefaftalen, er </a:t>
            </a:r>
            <a:r>
              <a:rPr lang="da-DK" u="sng" dirty="0"/>
              <a:t>ikke</a:t>
            </a:r>
            <a:r>
              <a:rPr lang="da-DK" dirty="0"/>
              <a:t> omfattet af en særskilt resultatlønsbemyndigelse. Resultatløn kan dog stadig indgå på linje med andre løndele i den samlede lønpakke</a:t>
            </a:r>
            <a:br>
              <a:rPr lang="da-DK" dirty="0"/>
            </a:br>
            <a:endParaRPr lang="da-DK" dirty="0"/>
          </a:p>
          <a:p>
            <a:r>
              <a:rPr lang="da-DK" dirty="0"/>
              <a:t>Chefer, der ikke overgår til chefaftalen, vil stadig være omfattet af en særskilt resultatlønsbemyndigelse.  </a:t>
            </a:r>
            <a:br>
              <a:rPr lang="da-DK" dirty="0"/>
            </a:br>
            <a:endParaRPr lang="da-DK" dirty="0"/>
          </a:p>
          <a:p>
            <a:r>
              <a:rPr lang="da-DK" dirty="0"/>
              <a:t>Ved overgang til chefaftalen kan bestyrelsen enten vælge at opgøre en igangværende resultatlønsperiode og eventuelt indgå en ny resultatlønsaftale eller bestyrelsen kan vælge at videreføre den eksisterende resultatlønsaftale, som en del af den nye lønpakke. </a:t>
            </a:r>
          </a:p>
          <a:p>
            <a:endParaRPr lang="da-DK" dirty="0"/>
          </a:p>
          <a:p>
            <a:r>
              <a:rPr lang="da-DK" dirty="0"/>
              <a:t>STUK har lavet vejledende retningslinjer vedr. brugen af resultatløn, der blandt andet er baseret på Rigsrevisionens revisionskriterier</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008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5915000" cy="1143000"/>
          </a:xfrm>
        </p:spPr>
        <p:txBody>
          <a:bodyPr>
            <a:normAutofit/>
          </a:bodyPr>
          <a:lstStyle/>
          <a:p>
            <a:r>
              <a:rPr lang="da-DK" dirty="0" err="1">
                <a:solidFill>
                  <a:schemeClr val="tx2"/>
                </a:solidFill>
              </a:rPr>
              <a:t>STUK’s</a:t>
            </a:r>
            <a:r>
              <a:rPr lang="da-DK" dirty="0">
                <a:solidFill>
                  <a:schemeClr val="tx2"/>
                </a:solidFill>
              </a:rPr>
              <a:t> tilsyn</a:t>
            </a:r>
          </a:p>
        </p:txBody>
      </p:sp>
      <p:sp>
        <p:nvSpPr>
          <p:cNvPr id="3" name="Pladsholder til indhold 2"/>
          <p:cNvSpPr>
            <a:spLocks noGrp="1"/>
          </p:cNvSpPr>
          <p:nvPr>
            <p:ph idx="1"/>
          </p:nvPr>
        </p:nvSpPr>
        <p:spPr/>
        <p:txBody>
          <a:bodyPr>
            <a:normAutofit/>
          </a:bodyPr>
          <a:lstStyle/>
          <a:p>
            <a:r>
              <a:rPr lang="da-DK" dirty="0" err="1"/>
              <a:t>STUK’s</a:t>
            </a:r>
            <a:r>
              <a:rPr lang="da-DK" dirty="0"/>
              <a:t> overvågning skal bl.a. danne grundlag for en drøftelse med parterne om aftalens virkning og effekt.</a:t>
            </a:r>
          </a:p>
          <a:p>
            <a:endParaRPr lang="da-DK" dirty="0"/>
          </a:p>
          <a:p>
            <a:r>
              <a:rPr lang="da-DK" dirty="0"/>
              <a:t>STUK har  derudover til opgave at sikre, at de øgede frihedsgrader, der følger med chefaftalen, ikke fører til en lønglidning.</a:t>
            </a:r>
          </a:p>
          <a:p>
            <a:endParaRPr lang="da-DK"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621" y="116633"/>
            <a:ext cx="2520280" cy="100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310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spid="_x0000_s335921" name="think-cell Slide" r:id="rId6" imgW="216" imgH="216" progId="TCLayout.ActiveDocument.1">
                  <p:embed/>
                </p:oleObj>
              </mc:Choice>
              <mc:Fallback>
                <p:oleObj name="think-cell Slide" r:id="rId6" imgW="216" imgH="216" progId="TCLayout.ActiveDocument.1">
                  <p:embed/>
                  <p:pic>
                    <p:nvPicPr>
                      <p:cNvPr id="6" name="Objekt 5" hidden="1"/>
                      <p:cNvPicPr/>
                      <p:nvPr/>
                    </p:nvPicPr>
                    <p:blipFill>
                      <a:blip r:embed="rId7"/>
                      <a:stretch>
                        <a:fillRect/>
                      </a:stretch>
                    </p:blipFill>
                    <p:spPr>
                      <a:xfrm>
                        <a:off x="1591" y="1588"/>
                        <a:ext cx="1588" cy="1588"/>
                      </a:xfrm>
                      <a:prstGeom prst="rect">
                        <a:avLst/>
                      </a:prstGeom>
                    </p:spPr>
                  </p:pic>
                </p:oleObj>
              </mc:Fallback>
            </mc:AlternateContent>
          </a:graphicData>
        </a:graphic>
      </p:graphicFrame>
      <p:sp>
        <p:nvSpPr>
          <p:cNvPr id="3" name="Rektangel 2" hidden="1"/>
          <p:cNvSpPr/>
          <p:nvPr>
            <p:custDataLst>
              <p:tags r:id="rId3"/>
            </p:custDataLst>
          </p:nvPr>
        </p:nvSpPr>
        <p:spPr bwMode="auto">
          <a:xfrm>
            <a:off x="4" y="0"/>
            <a:ext cx="158751"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da-DK" sz="32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el 1"/>
          <p:cNvSpPr>
            <a:spLocks noGrp="1"/>
          </p:cNvSpPr>
          <p:nvPr>
            <p:ph type="title"/>
          </p:nvPr>
        </p:nvSpPr>
        <p:spPr>
          <a:xfrm>
            <a:off x="1463489" y="2636912"/>
            <a:ext cx="6072672" cy="545318"/>
          </a:xfrm>
        </p:spPr>
        <p:txBody>
          <a:bodyPr/>
          <a:lstStyle/>
          <a:p>
            <a:pPr>
              <a:lnSpc>
                <a:spcPct val="90000"/>
              </a:lnSpc>
            </a:pPr>
            <a:r>
              <a:rPr lang="da-DK" sz="3200" dirty="0">
                <a:solidFill>
                  <a:schemeClr val="accent1"/>
                </a:solidFill>
                <a:latin typeface="+mj-lt"/>
              </a:rPr>
              <a:t>En kort introduktion til ISOLA</a:t>
            </a:r>
          </a:p>
        </p:txBody>
      </p:sp>
      <p:sp>
        <p:nvSpPr>
          <p:cNvPr id="4" name="Pladsholder til dato 3"/>
          <p:cNvSpPr>
            <a:spLocks noGrp="1"/>
          </p:cNvSpPr>
          <p:nvPr>
            <p:ph type="dt" sz="half" idx="10"/>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endParaRPr kumimoji="0" lang="da-DK" sz="17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 name="Picture 4" descr="C:\Users\b033338\Downloads\process.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1278" y="1484784"/>
            <a:ext cx="3825322" cy="38253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b033338\Downloads\process.png"/>
          <p:cNvPicPr>
            <a:picLocks noChangeAspect="1" noChangeArrowheads="1"/>
          </p:cNvPicPr>
          <p:nvPr/>
        </p:nvPicPr>
        <p:blipFill>
          <a:blip r:embed="rId9" cstate="print">
            <a:duotone>
              <a:schemeClr val="accent1">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439907" y="190889"/>
            <a:ext cx="584962" cy="58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194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6945" name="think-cell Slide" r:id="rId5" imgW="530" imgH="531" progId="TCLayout.ActiveDocument.1">
                  <p:embed/>
                </p:oleObj>
              </mc:Choice>
              <mc:Fallback>
                <p:oleObj name="think-cell Slide" r:id="rId5" imgW="530" imgH="53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4" descr="C:\Users\b033338\Downloads\process.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1278" y="1484784"/>
            <a:ext cx="3825322" cy="3825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b033338\Downloads\process.png"/>
          <p:cNvPicPr>
            <a:picLocks noChangeAspect="1" noChangeArrowheads="1"/>
          </p:cNvPicPr>
          <p:nvPr/>
        </p:nvPicPr>
        <p:blipFill>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439907" y="190889"/>
            <a:ext cx="584962" cy="584962"/>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12"/>
          <p:cNvSpPr txBox="1"/>
          <p:nvPr/>
        </p:nvSpPr>
        <p:spPr>
          <a:xfrm>
            <a:off x="935443" y="1556791"/>
            <a:ext cx="6384693" cy="5112569"/>
          </a:xfrm>
          <a:prstGeom prst="rect">
            <a:avLst/>
          </a:prstGeom>
          <a:noFill/>
          <a:ln w="19050">
            <a:solidFill>
              <a:schemeClr val="accent1"/>
            </a:solidFill>
          </a:ln>
        </p:spPr>
        <p:txBody>
          <a:bodyPr wrap="square" rtlCol="0">
            <a:noAutofit/>
          </a:bodyPr>
          <a:lstStyle/>
          <a:p>
            <a:pPr marL="457200" marR="0" lvl="1" indent="0" algn="l" defTabSz="914400" rtl="0" eaLnBrk="1" fontAlgn="base" latinLnBrk="0" hangingPunct="1">
              <a:lnSpc>
                <a:spcPct val="108000"/>
              </a:lnSpc>
              <a:spcBef>
                <a:spcPct val="54000"/>
              </a:spcBef>
              <a:spcAft>
                <a:spcPct val="0"/>
              </a:spcAft>
              <a:buClr>
                <a:srgbClr val="00542E"/>
              </a:buClr>
              <a:buSzTx/>
              <a:buFontTx/>
              <a:buNone/>
              <a:tabLst/>
              <a:defRPr/>
            </a:pPr>
            <a:endParaRPr kumimoji="0" lang="da-DK"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Tekstboks 13"/>
          <p:cNvSpPr txBox="1"/>
          <p:nvPr/>
        </p:nvSpPr>
        <p:spPr>
          <a:xfrm>
            <a:off x="935443" y="1628799"/>
            <a:ext cx="6240677" cy="3240361"/>
          </a:xfrm>
          <a:prstGeom prst="rect">
            <a:avLst/>
          </a:prstGeom>
          <a:noFill/>
        </p:spPr>
        <p:txBody>
          <a:bodyPr wrap="square" rtlCol="0">
            <a:noAutofit/>
          </a:bodyPr>
          <a:lstStyle/>
          <a:p>
            <a:pPr marL="0" marR="0" lvl="0" indent="0" algn="l" defTabSz="914400" rtl="0" eaLnBrk="1" fontAlgn="base" latinLnBrk="0" hangingPunct="1">
              <a:lnSpc>
                <a:spcPct val="108000"/>
              </a:lnSpc>
              <a:spcBef>
                <a:spcPct val="54000"/>
              </a:spcBef>
              <a:spcAft>
                <a:spcPct val="0"/>
              </a:spcAft>
              <a:buClr>
                <a:srgbClr val="00542E"/>
              </a:buClr>
              <a:buSzTx/>
              <a:buFontTx/>
              <a:buNone/>
              <a:tabLst/>
              <a:defRPr/>
            </a:pPr>
            <a:r>
              <a:rPr kumimoji="0" lang="da-DK" sz="1800" b="1" i="0" u="none" strike="noStrike" kern="1200" cap="none" spc="0" normalizeH="0" baseline="0" noProof="0" dirty="0">
                <a:ln>
                  <a:noFill/>
                </a:ln>
                <a:solidFill>
                  <a:srgbClr val="000000"/>
                </a:solidFill>
                <a:effectLst/>
                <a:uLnTx/>
                <a:uFillTx/>
                <a:latin typeface="Arial" charset="0"/>
                <a:ea typeface="+mn-ea"/>
                <a:cs typeface="+mn-cs"/>
              </a:rPr>
              <a:t>Kort om ISOLA</a:t>
            </a: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På isola.modst.dk findes en række forskellige løn og personalestatistikker, herunder:</a:t>
            </a:r>
          </a:p>
          <a:p>
            <a:pPr marL="800100" marR="0" lvl="1"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Analyseværktøjer til lokal lønfastsættelse</a:t>
            </a:r>
          </a:p>
          <a:p>
            <a:pPr marL="800100" marR="0" lvl="1"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Mulighed for at sammenligne lønninger for personalegrupper i staten</a:t>
            </a: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Udtrække statistiske oplysninger til ledelsesinformation</a:t>
            </a: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Vejledninger om anvendelse af ISOLA under ‘Tips og tricks’</a:t>
            </a: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Link til ansøgningsblanket om adgang til ISOLA: https://modst.dk/systemer/personalestatistik/brugeradministration/ </a:t>
            </a: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Spørgsmål til kursusadministration: kursus@modst.dk</a:t>
            </a: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endParaRPr kumimoji="0" lang="da-DK" sz="1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8000"/>
              </a:lnSpc>
              <a:spcBef>
                <a:spcPct val="54000"/>
              </a:spcBef>
              <a:spcAft>
                <a:spcPct val="0"/>
              </a:spcAft>
              <a:buClr>
                <a:srgbClr val="00542E"/>
              </a:buClr>
              <a:buSzTx/>
              <a:buFontTx/>
              <a:buNone/>
              <a:tabLst/>
              <a:defRPr/>
            </a:pPr>
            <a:endParaRPr kumimoji="0" lang="da-DK"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 name="Billede 9"/>
          <p:cNvPicPr>
            <a:picLocks noChangeAspect="1"/>
          </p:cNvPicPr>
          <p:nvPr/>
        </p:nvPicPr>
        <p:blipFill>
          <a:blip r:embed="rId10"/>
          <a:stretch>
            <a:fillRect/>
          </a:stretch>
        </p:blipFill>
        <p:spPr>
          <a:xfrm>
            <a:off x="834696" y="273876"/>
            <a:ext cx="10522608" cy="1066892"/>
          </a:xfrm>
          <a:prstGeom prst="rect">
            <a:avLst/>
          </a:prstGeom>
        </p:spPr>
      </p:pic>
    </p:spTree>
    <p:extLst>
      <p:ext uri="{BB962C8B-B14F-4D97-AF65-F5344CB8AC3E}">
        <p14:creationId xmlns:p14="http://schemas.microsoft.com/office/powerpoint/2010/main" val="959394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337969" name="think-cell Slide" r:id="rId6" imgW="270" imgH="270" progId="TCLayout.ActiveDocument.1">
                  <p:embed/>
                </p:oleObj>
              </mc:Choice>
              <mc:Fallback>
                <p:oleObj name="think-cell Slide" r:id="rId6" imgW="270" imgH="270" progId="TCLayout.ActiveDocument.1">
                  <p:embed/>
                  <p:pic>
                    <p:nvPicPr>
                      <p:cNvPr id="6" name="Objekt 5" hidden="1"/>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4" name="Rektangel 3" hidden="1"/>
          <p:cNvSpPr/>
          <p:nvPr>
            <p:custDataLst>
              <p:tags r:id="rId3"/>
            </p:custDataLst>
          </p:nvPr>
        </p:nvSpPr>
        <p:spPr bwMode="auto">
          <a:xfrm>
            <a:off x="4" y="0"/>
            <a:ext cx="158751" cy="158750"/>
          </a:xfrm>
          <a:prstGeom prst="rect">
            <a:avLst/>
          </a:prstGeom>
          <a:solidFill>
            <a:schemeClr val="accent1"/>
          </a:solidFill>
          <a:ln w="9525">
            <a:solidFill>
              <a:schemeClr val="accent1"/>
            </a:solidFill>
            <a:miter lim="800000"/>
            <a:headEnd/>
            <a:tailEnd/>
          </a:ln>
          <a:effectLst/>
        </p:spPr>
        <p:txBody>
          <a:bodyPr vert="horz" wrap="none" lIns="0" tIns="0" rIns="0" bIns="0" numCol="1" spcCol="0" rtlCol="0" anchor="t" anchorCtr="0">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a-DK" sz="2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el 1"/>
          <p:cNvSpPr>
            <a:spLocks noGrp="1"/>
          </p:cNvSpPr>
          <p:nvPr>
            <p:ph type="title"/>
          </p:nvPr>
        </p:nvSpPr>
        <p:spPr/>
        <p:txBody>
          <a:bodyPr/>
          <a:lstStyle/>
          <a:p>
            <a:pPr>
              <a:lnSpc>
                <a:spcPct val="90000"/>
              </a:lnSpc>
            </a:pPr>
            <a:r>
              <a:rPr lang="da-DK" b="0" kern="1200" dirty="0"/>
              <a:t>Forsiden i ISOLA + væsentlige funktioner </a:t>
            </a:r>
          </a:p>
        </p:txBody>
      </p:sp>
      <p:sp>
        <p:nvSpPr>
          <p:cNvPr id="7" name="Pladsholder til tekst 6"/>
          <p:cNvSpPr>
            <a:spLocks noGrp="1"/>
          </p:cNvSpPr>
          <p:nvPr>
            <p:ph type="body" sz="quarter" idx="10"/>
          </p:nvPr>
        </p:nvSpPr>
        <p:spPr/>
        <p:txBody>
          <a:bodyPr/>
          <a:lstStyle/>
          <a:p>
            <a:endParaRPr lang="da-DK"/>
          </a:p>
        </p:txBody>
      </p:sp>
      <p:pic>
        <p:nvPicPr>
          <p:cNvPr id="11" name="Picture 4" descr="C:\Users\b033338\Downloads\process.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39907" y="190889"/>
            <a:ext cx="584962" cy="584962"/>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p:cNvPicPr>
            <a:picLocks noChangeAspect="1"/>
          </p:cNvPicPr>
          <p:nvPr/>
        </p:nvPicPr>
        <p:blipFill rotWithShape="1">
          <a:blip r:embed="rId9"/>
          <a:srcRect l="13170" t="9334" r="23193" b="27536"/>
          <a:stretch/>
        </p:blipFill>
        <p:spPr>
          <a:xfrm>
            <a:off x="940629" y="987478"/>
            <a:ext cx="5545395" cy="5537865"/>
          </a:xfrm>
          <a:prstGeom prst="rect">
            <a:avLst/>
          </a:prstGeom>
        </p:spPr>
      </p:pic>
      <p:sp>
        <p:nvSpPr>
          <p:cNvPr id="9" name="Ellipse 8"/>
          <p:cNvSpPr/>
          <p:nvPr/>
        </p:nvSpPr>
        <p:spPr bwMode="auto">
          <a:xfrm>
            <a:off x="1006043" y="1731946"/>
            <a:ext cx="869949" cy="328902"/>
          </a:xfrm>
          <a:prstGeom prst="ellipse">
            <a:avLst/>
          </a:prstGeom>
          <a:noFill/>
          <a:ln w="9525">
            <a:solidFill>
              <a:srgbClr val="FF0000"/>
            </a:solidFill>
            <a:miter lim="800000"/>
            <a:headEnd/>
            <a:tailEnd/>
          </a:ln>
          <a:effectLst/>
        </p:spPr>
        <p:txBody>
          <a:bodyPr lIns="108000" tIns="108000" rIns="108000" bIns="108000" rtlCol="0" anchor="t">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endParaRPr kumimoji="0" lang="da-DK" sz="1700" b="0" i="0" u="none" strike="noStrike" kern="1200" cap="none" spc="0" normalizeH="0" baseline="0" noProof="0" dirty="0" err="1">
              <a:ln>
                <a:noFill/>
              </a:ln>
              <a:solidFill>
                <a:srgbClr val="FFFFFF"/>
              </a:solidFill>
              <a:effectLst/>
              <a:uLnTx/>
              <a:uFillTx/>
              <a:latin typeface="Arial"/>
              <a:ea typeface="+mn-ea"/>
              <a:cs typeface="+mn-cs"/>
              <a:sym typeface="Verdana"/>
            </a:endParaRPr>
          </a:p>
        </p:txBody>
      </p:sp>
      <p:pic>
        <p:nvPicPr>
          <p:cNvPr id="10" name="Billede 9"/>
          <p:cNvPicPr>
            <a:picLocks noChangeAspect="1"/>
          </p:cNvPicPr>
          <p:nvPr/>
        </p:nvPicPr>
        <p:blipFill rotWithShape="1">
          <a:blip r:embed="rId10"/>
          <a:srcRect l="14493" t="16164" r="25391" b="4703"/>
          <a:stretch/>
        </p:blipFill>
        <p:spPr>
          <a:xfrm>
            <a:off x="6157734" y="1010806"/>
            <a:ext cx="5554889" cy="5514538"/>
          </a:xfrm>
          <a:prstGeom prst="rect">
            <a:avLst/>
          </a:prstGeom>
        </p:spPr>
      </p:pic>
      <p:sp>
        <p:nvSpPr>
          <p:cNvPr id="13" name="Ellipse 12"/>
          <p:cNvSpPr/>
          <p:nvPr/>
        </p:nvSpPr>
        <p:spPr bwMode="auto">
          <a:xfrm>
            <a:off x="7603841" y="1127499"/>
            <a:ext cx="1296144" cy="501301"/>
          </a:xfrm>
          <a:prstGeom prst="ellipse">
            <a:avLst/>
          </a:prstGeom>
          <a:noFill/>
          <a:ln w="9525">
            <a:solidFill>
              <a:srgbClr val="FF0000"/>
            </a:solidFill>
            <a:miter lim="800000"/>
            <a:headEnd/>
            <a:tailEnd/>
          </a:ln>
          <a:effectLst/>
        </p:spPr>
        <p:txBody>
          <a:bodyPr lIns="108000" tIns="108000" rIns="108000" bIns="108000" rtlCol="0" anchor="t">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endParaRPr kumimoji="0" lang="da-DK" sz="1700" b="0" i="0" u="none" strike="noStrike" kern="1200" cap="none" spc="0" normalizeH="0" baseline="0" noProof="0" dirty="0" err="1">
              <a:ln>
                <a:noFill/>
              </a:ln>
              <a:solidFill>
                <a:srgbClr val="FFFFFF"/>
              </a:solidFill>
              <a:effectLst/>
              <a:uLnTx/>
              <a:uFillTx/>
              <a:latin typeface="Arial"/>
              <a:ea typeface="+mn-ea"/>
              <a:cs typeface="+mn-cs"/>
              <a:sym typeface="Verdana"/>
            </a:endParaRPr>
          </a:p>
        </p:txBody>
      </p:sp>
      <p:sp>
        <p:nvSpPr>
          <p:cNvPr id="17" name="Ellipse 16"/>
          <p:cNvSpPr/>
          <p:nvPr/>
        </p:nvSpPr>
        <p:spPr bwMode="auto">
          <a:xfrm>
            <a:off x="7536160" y="4583883"/>
            <a:ext cx="1296144" cy="501301"/>
          </a:xfrm>
          <a:prstGeom prst="ellipse">
            <a:avLst/>
          </a:prstGeom>
          <a:noFill/>
          <a:ln w="9525">
            <a:solidFill>
              <a:srgbClr val="FF0000"/>
            </a:solidFill>
            <a:miter lim="800000"/>
            <a:headEnd/>
            <a:tailEnd/>
          </a:ln>
          <a:effectLst/>
        </p:spPr>
        <p:txBody>
          <a:bodyPr lIns="108000" tIns="108000" rIns="108000" bIns="108000" rtlCol="0" anchor="t">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endParaRPr kumimoji="0" lang="da-DK" sz="1700" b="0" i="0" u="none" strike="noStrike" kern="1200" cap="none" spc="0" normalizeH="0" baseline="0" noProof="0" dirty="0" err="1">
              <a:ln>
                <a:noFill/>
              </a:ln>
              <a:solidFill>
                <a:srgbClr val="FFFFFF"/>
              </a:solidFill>
              <a:effectLst/>
              <a:uLnTx/>
              <a:uFillTx/>
              <a:latin typeface="Arial"/>
              <a:ea typeface="+mn-ea"/>
              <a:cs typeface="+mn-cs"/>
              <a:sym typeface="Verdana"/>
            </a:endParaRPr>
          </a:p>
        </p:txBody>
      </p:sp>
      <p:sp>
        <p:nvSpPr>
          <p:cNvPr id="18" name="Ellipse 17"/>
          <p:cNvSpPr/>
          <p:nvPr/>
        </p:nvSpPr>
        <p:spPr bwMode="auto">
          <a:xfrm>
            <a:off x="7536160" y="5949280"/>
            <a:ext cx="1296144" cy="501301"/>
          </a:xfrm>
          <a:prstGeom prst="ellipse">
            <a:avLst/>
          </a:prstGeom>
          <a:noFill/>
          <a:ln w="9525">
            <a:solidFill>
              <a:srgbClr val="FF0000"/>
            </a:solidFill>
            <a:miter lim="800000"/>
            <a:headEnd/>
            <a:tailEnd/>
          </a:ln>
          <a:effectLst/>
        </p:spPr>
        <p:txBody>
          <a:bodyPr lIns="108000" tIns="108000" rIns="108000" bIns="108000" rtlCol="0" anchor="t">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endParaRPr kumimoji="0" lang="da-DK" sz="1700" b="0" i="0" u="none" strike="noStrike" kern="1200" cap="none" spc="0" normalizeH="0" baseline="0" noProof="0" dirty="0" err="1">
              <a:ln>
                <a:noFill/>
              </a:ln>
              <a:solidFill>
                <a:srgbClr val="FFFFFF"/>
              </a:solidFill>
              <a:effectLst/>
              <a:uLnTx/>
              <a:uFillTx/>
              <a:latin typeface="Arial"/>
              <a:ea typeface="+mn-ea"/>
              <a:cs typeface="+mn-cs"/>
              <a:sym typeface="Verdana"/>
            </a:endParaRPr>
          </a:p>
        </p:txBody>
      </p:sp>
      <p:sp>
        <p:nvSpPr>
          <p:cNvPr id="19" name="Ellipse 18"/>
          <p:cNvSpPr/>
          <p:nvPr/>
        </p:nvSpPr>
        <p:spPr bwMode="auto">
          <a:xfrm>
            <a:off x="994318" y="2163994"/>
            <a:ext cx="869949" cy="328902"/>
          </a:xfrm>
          <a:prstGeom prst="ellipse">
            <a:avLst/>
          </a:prstGeom>
          <a:noFill/>
          <a:ln w="9525">
            <a:solidFill>
              <a:srgbClr val="FF0000"/>
            </a:solidFill>
            <a:miter lim="800000"/>
            <a:headEnd/>
            <a:tailEnd/>
          </a:ln>
          <a:effectLst/>
        </p:spPr>
        <p:txBody>
          <a:bodyPr lIns="108000" tIns="108000" rIns="108000" bIns="108000" rtlCol="0" anchor="t">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endParaRPr kumimoji="0" lang="da-DK" sz="1700" b="0" i="0" u="none" strike="noStrike" kern="1200" cap="none" spc="0" normalizeH="0" baseline="0" noProof="0" dirty="0" err="1">
              <a:ln>
                <a:noFill/>
              </a:ln>
              <a:solidFill>
                <a:srgbClr val="FFFFFF"/>
              </a:solidFill>
              <a:effectLst/>
              <a:uLnTx/>
              <a:uFillTx/>
              <a:latin typeface="Arial"/>
              <a:ea typeface="+mn-ea"/>
              <a:cs typeface="+mn-cs"/>
              <a:sym typeface="Verdana"/>
            </a:endParaRPr>
          </a:p>
        </p:txBody>
      </p:sp>
    </p:spTree>
    <p:extLst>
      <p:ext uri="{BB962C8B-B14F-4D97-AF65-F5344CB8AC3E}">
        <p14:creationId xmlns:p14="http://schemas.microsoft.com/office/powerpoint/2010/main" val="297578242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3390533605"/>
              </p:ext>
            </p:extLst>
          </p:nvPr>
        </p:nvGraphicFramePr>
        <p:xfrm>
          <a:off x="1591" y="1588"/>
          <a:ext cx="1588" cy="1588"/>
        </p:xfrm>
        <a:graphic>
          <a:graphicData uri="http://schemas.openxmlformats.org/presentationml/2006/ole">
            <mc:AlternateContent xmlns:mc="http://schemas.openxmlformats.org/markup-compatibility/2006">
              <mc:Choice xmlns:v="urn:schemas-microsoft-com:vml" Requires="v">
                <p:oleObj spid="_x0000_s232860"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91" y="1588"/>
                        <a:ext cx="1588" cy="1588"/>
                      </a:xfrm>
                      <a:prstGeom prst="rect">
                        <a:avLst/>
                      </a:prstGeom>
                    </p:spPr>
                  </p:pic>
                </p:oleObj>
              </mc:Fallback>
            </mc:AlternateContent>
          </a:graphicData>
        </a:graphic>
      </p:graphicFrame>
      <p:sp>
        <p:nvSpPr>
          <p:cNvPr id="3" name="Rektangel 2" hidden="1"/>
          <p:cNvSpPr/>
          <p:nvPr>
            <p:custDataLst>
              <p:tags r:id="rId3"/>
            </p:custDataLst>
          </p:nvPr>
        </p:nvSpPr>
        <p:spPr bwMode="auto">
          <a:xfrm>
            <a:off x="4" y="0"/>
            <a:ext cx="158751"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lnSpc>
                <a:spcPct val="90000"/>
              </a:lnSpc>
              <a:spcBef>
                <a:spcPct val="0"/>
              </a:spcBef>
            </a:pPr>
            <a:endParaRPr kumimoji="0" lang="da-DK" sz="3200" b="1" u="none" strike="noStrike" cap="none" normalizeH="0" dirty="0" err="1">
              <a:ln>
                <a:noFill/>
              </a:ln>
              <a:solidFill>
                <a:schemeClr val="bg1"/>
              </a:solidFill>
              <a:effectLst/>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1463489" y="2636912"/>
            <a:ext cx="6072672" cy="545318"/>
          </a:xfrm>
        </p:spPr>
        <p:txBody>
          <a:bodyPr/>
          <a:lstStyle/>
          <a:p>
            <a:pPr>
              <a:lnSpc>
                <a:spcPct val="90000"/>
              </a:lnSpc>
            </a:pPr>
            <a:r>
              <a:rPr lang="da-DK" sz="3200" dirty="0">
                <a:solidFill>
                  <a:schemeClr val="accent1"/>
                </a:solidFill>
                <a:latin typeface="+mj-lt"/>
              </a:rPr>
              <a:t>NY chefaftale på undervisningsområdet</a:t>
            </a:r>
          </a:p>
        </p:txBody>
      </p:sp>
      <p:sp>
        <p:nvSpPr>
          <p:cNvPr id="4" name="Pladsholder til dato 3"/>
          <p:cNvSpPr>
            <a:spLocks noGrp="1"/>
          </p:cNvSpPr>
          <p:nvPr>
            <p:ph type="dt" sz="half" idx="10"/>
          </p:nvPr>
        </p:nvSpPr>
        <p:spPr/>
        <p:txBody>
          <a:bodyPr/>
          <a:lstStyle/>
          <a:p>
            <a:endParaRPr lang="da-DK" dirty="0"/>
          </a:p>
        </p:txBody>
      </p:sp>
      <p:pic>
        <p:nvPicPr>
          <p:cNvPr id="9" name="Picture 3"/>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24192" y="1628801"/>
            <a:ext cx="2952328" cy="2952328"/>
          </a:xfrm>
          <a:prstGeom prst="rect">
            <a:avLst/>
          </a:prstGeo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60656" y="188640"/>
            <a:ext cx="540000" cy="540000"/>
          </a:xfrm>
          <a:prstGeom prst="rect">
            <a:avLst/>
          </a:prstGeom>
          <a:noFill/>
          <a:ln>
            <a:noFill/>
          </a:ln>
        </p:spPr>
      </p:pic>
    </p:spTree>
    <p:extLst>
      <p:ext uri="{BB962C8B-B14F-4D97-AF65-F5344CB8AC3E}">
        <p14:creationId xmlns:p14="http://schemas.microsoft.com/office/powerpoint/2010/main" val="2722101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993" name="think-cell Slide" r:id="rId5" imgW="530" imgH="531" progId="TCLayout.ActiveDocument.1">
                  <p:embed/>
                </p:oleObj>
              </mc:Choice>
              <mc:Fallback>
                <p:oleObj name="think-cell Slide" r:id="rId5" imgW="530" imgH="53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4" descr="C:\Users\b033338\Downloads\process.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39907" y="190889"/>
            <a:ext cx="584962" cy="584962"/>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p:cNvPicPr>
            <a:picLocks noChangeAspect="1"/>
          </p:cNvPicPr>
          <p:nvPr/>
        </p:nvPicPr>
        <p:blipFill rotWithShape="1">
          <a:blip r:embed="rId8"/>
          <a:srcRect l="13693" t="16000" r="25307" b="7353"/>
          <a:stretch/>
        </p:blipFill>
        <p:spPr>
          <a:xfrm>
            <a:off x="936432" y="1000800"/>
            <a:ext cx="8255912" cy="5508640"/>
          </a:xfrm>
          <a:prstGeom prst="rect">
            <a:avLst/>
          </a:prstGeom>
        </p:spPr>
      </p:pic>
      <p:pic>
        <p:nvPicPr>
          <p:cNvPr id="7" name="Billede 6"/>
          <p:cNvPicPr>
            <a:picLocks noChangeAspect="1"/>
          </p:cNvPicPr>
          <p:nvPr/>
        </p:nvPicPr>
        <p:blipFill>
          <a:blip r:embed="rId9"/>
          <a:stretch>
            <a:fillRect/>
          </a:stretch>
        </p:blipFill>
        <p:spPr>
          <a:xfrm>
            <a:off x="834696" y="332656"/>
            <a:ext cx="10522608" cy="1066892"/>
          </a:xfrm>
          <a:prstGeom prst="rect">
            <a:avLst/>
          </a:prstGeom>
        </p:spPr>
      </p:pic>
      <p:sp>
        <p:nvSpPr>
          <p:cNvPr id="8" name="Ellipse 7"/>
          <p:cNvSpPr/>
          <p:nvPr/>
        </p:nvSpPr>
        <p:spPr bwMode="auto">
          <a:xfrm>
            <a:off x="5375920" y="1052736"/>
            <a:ext cx="1806053" cy="437616"/>
          </a:xfrm>
          <a:prstGeom prst="ellipse">
            <a:avLst/>
          </a:prstGeom>
          <a:noFill/>
          <a:ln w="9525">
            <a:solidFill>
              <a:srgbClr val="FF0000"/>
            </a:solidFill>
            <a:miter lim="800000"/>
            <a:headEnd/>
            <a:tailEnd/>
          </a:ln>
          <a:effectLst/>
        </p:spPr>
        <p:txBody>
          <a:bodyPr lIns="108000" tIns="108000" rIns="108000" bIns="108000" rtlCol="0" anchor="t">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endParaRPr kumimoji="0" lang="da-DK" sz="1700" b="0" i="0" u="none" strike="noStrike" kern="1200" cap="none" spc="0" normalizeH="0" baseline="0" noProof="0" dirty="0" err="1">
              <a:ln>
                <a:noFill/>
              </a:ln>
              <a:solidFill>
                <a:srgbClr val="FFFFFF"/>
              </a:solidFill>
              <a:effectLst/>
              <a:uLnTx/>
              <a:uFillTx/>
              <a:latin typeface="Arial"/>
              <a:ea typeface="+mn-ea"/>
              <a:cs typeface="+mn-cs"/>
              <a:sym typeface="Verdana"/>
            </a:endParaRPr>
          </a:p>
        </p:txBody>
      </p:sp>
      <p:sp>
        <p:nvSpPr>
          <p:cNvPr id="9" name="Ellipse 8"/>
          <p:cNvSpPr/>
          <p:nvPr/>
        </p:nvSpPr>
        <p:spPr bwMode="auto">
          <a:xfrm>
            <a:off x="3071664" y="4143512"/>
            <a:ext cx="1806053" cy="437616"/>
          </a:xfrm>
          <a:prstGeom prst="ellipse">
            <a:avLst/>
          </a:prstGeom>
          <a:noFill/>
          <a:ln w="9525">
            <a:solidFill>
              <a:srgbClr val="FF0000"/>
            </a:solidFill>
            <a:miter lim="800000"/>
            <a:headEnd/>
            <a:tailEnd/>
          </a:ln>
          <a:effectLst/>
        </p:spPr>
        <p:txBody>
          <a:bodyPr lIns="108000" tIns="108000" rIns="108000" bIns="108000" rtlCol="0" anchor="t">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endParaRPr kumimoji="0" lang="da-DK" sz="1700" b="0" i="0" u="none" strike="noStrike" kern="1200" cap="none" spc="0" normalizeH="0" baseline="0" noProof="0" dirty="0" err="1">
              <a:ln>
                <a:noFill/>
              </a:ln>
              <a:solidFill>
                <a:srgbClr val="FFFFFF"/>
              </a:solidFill>
              <a:effectLst/>
              <a:uLnTx/>
              <a:uFillTx/>
              <a:latin typeface="Arial"/>
              <a:ea typeface="+mn-ea"/>
              <a:cs typeface="+mn-cs"/>
              <a:sym typeface="Verdana"/>
            </a:endParaRPr>
          </a:p>
        </p:txBody>
      </p:sp>
    </p:spTree>
    <p:extLst>
      <p:ext uri="{BB962C8B-B14F-4D97-AF65-F5344CB8AC3E}">
        <p14:creationId xmlns:p14="http://schemas.microsoft.com/office/powerpoint/2010/main" val="1148474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0017" name="think-cell Slide" r:id="rId5" imgW="530" imgH="531" progId="TCLayout.ActiveDocument.1">
                  <p:embed/>
                </p:oleObj>
              </mc:Choice>
              <mc:Fallback>
                <p:oleObj name="think-cell Slide" r:id="rId5" imgW="530" imgH="53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4" descr="C:\Users\b033338\Downloads\process.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39907" y="190889"/>
            <a:ext cx="584962" cy="584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b033338\Downloads\process.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1318" y="1484784"/>
            <a:ext cx="3825322" cy="3825322"/>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12"/>
          <p:cNvSpPr txBox="1"/>
          <p:nvPr/>
        </p:nvSpPr>
        <p:spPr>
          <a:xfrm>
            <a:off x="935443" y="1484783"/>
            <a:ext cx="6312685" cy="5184305"/>
          </a:xfrm>
          <a:prstGeom prst="rect">
            <a:avLst/>
          </a:prstGeom>
          <a:noFill/>
          <a:ln w="19050">
            <a:solidFill>
              <a:schemeClr val="accent1"/>
            </a:solidFill>
          </a:ln>
        </p:spPr>
        <p:txBody>
          <a:bodyPr wrap="square" rtlCol="0">
            <a:noAutofit/>
          </a:bodyPr>
          <a:lstStyle/>
          <a:p>
            <a:pPr marL="457200" marR="0" lvl="1" indent="0" algn="l" defTabSz="914400" rtl="0" eaLnBrk="1" fontAlgn="base" latinLnBrk="0" hangingPunct="1">
              <a:lnSpc>
                <a:spcPct val="108000"/>
              </a:lnSpc>
              <a:spcBef>
                <a:spcPct val="54000"/>
              </a:spcBef>
              <a:spcAft>
                <a:spcPct val="0"/>
              </a:spcAft>
              <a:buClr>
                <a:srgbClr val="00542E"/>
              </a:buClr>
              <a:buSzTx/>
              <a:buFontTx/>
              <a:buNone/>
              <a:tabLst/>
              <a:defRPr/>
            </a:pPr>
            <a:endParaRPr kumimoji="0" lang="da-DK"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Tekstboks 13"/>
          <p:cNvSpPr txBox="1"/>
          <p:nvPr/>
        </p:nvSpPr>
        <p:spPr>
          <a:xfrm>
            <a:off x="907541" y="1069267"/>
            <a:ext cx="6312685" cy="3528392"/>
          </a:xfrm>
          <a:prstGeom prst="rect">
            <a:avLst/>
          </a:prstGeom>
          <a:noFill/>
        </p:spPr>
        <p:txBody>
          <a:bodyPr wrap="square" rtlCol="0">
            <a:noAutofit/>
          </a:bodyPr>
          <a:lstStyle/>
          <a:p>
            <a:pPr marL="0" marR="0" lvl="0" indent="0" algn="l" defTabSz="914400" rtl="0" eaLnBrk="1" fontAlgn="base" latinLnBrk="0" hangingPunct="1">
              <a:lnSpc>
                <a:spcPct val="108000"/>
              </a:lnSpc>
              <a:spcBef>
                <a:spcPct val="54000"/>
              </a:spcBef>
              <a:spcAft>
                <a:spcPct val="0"/>
              </a:spcAft>
              <a:buClr>
                <a:srgbClr val="00542E"/>
              </a:buClr>
              <a:buSzTx/>
              <a:buFontTx/>
              <a:buNone/>
              <a:tabLst/>
              <a:defRPr/>
            </a:pPr>
            <a:r>
              <a:rPr kumimoji="0" lang="da-DK" sz="1800" b="1" i="0" u="none" strike="noStrike" kern="1200" cap="none" spc="0" normalizeH="0" baseline="0" noProof="0" dirty="0">
                <a:ln>
                  <a:noFill/>
                </a:ln>
                <a:solidFill>
                  <a:srgbClr val="000000"/>
                </a:solidFill>
                <a:effectLst/>
                <a:uLnTx/>
                <a:uFillTx/>
                <a:latin typeface="Arial" charset="0"/>
                <a:ea typeface="+mn-ea"/>
                <a:cs typeface="+mn-cs"/>
              </a:rPr>
              <a:t>Chefaftalens opbygning i ISOLA</a:t>
            </a: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ISOLA bygger på indberetninger til Statens Lønsystem (SLS), som for de enkelte personalekategorier er nærmere beskrevet i </a:t>
            </a:r>
            <a:r>
              <a:rPr kumimoji="0" lang="da-DK" sz="1800" b="0" i="1" u="none" strike="noStrike" kern="1200" cap="none" spc="0" normalizeH="0" baseline="0" noProof="0" dirty="0">
                <a:ln>
                  <a:noFill/>
                </a:ln>
                <a:solidFill>
                  <a:srgbClr val="000000"/>
                </a:solidFill>
                <a:effectLst/>
                <a:uLnTx/>
                <a:uFillTx/>
                <a:latin typeface="Arial" charset="0"/>
                <a:ea typeface="+mn-ea"/>
                <a:cs typeface="+mn-cs"/>
              </a:rPr>
              <a:t>SLS-guiden</a:t>
            </a:r>
            <a:r>
              <a:rPr kumimoji="0" lang="da-DK" sz="1800" b="0" i="0" u="none" strike="noStrike" kern="1200" cap="none" spc="0" normalizeH="0" baseline="0" noProof="0" dirty="0">
                <a:ln>
                  <a:noFill/>
                </a:ln>
                <a:solidFill>
                  <a:srgbClr val="000000"/>
                </a:solidFill>
                <a:effectLst/>
                <a:uLnTx/>
                <a:uFillTx/>
                <a:latin typeface="Arial" charset="0"/>
                <a:ea typeface="+mn-ea"/>
                <a:cs typeface="+mn-cs"/>
              </a:rPr>
              <a:t> på slsguide.modst.dk. </a:t>
            </a: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Der oprettes én personalekategori (</a:t>
            </a:r>
            <a:r>
              <a:rPr kumimoji="0" lang="da-DK" sz="1800" b="0" i="0" u="none" strike="noStrike" kern="1200" cap="none" spc="0" normalizeH="0" baseline="0" noProof="0" dirty="0" err="1">
                <a:ln>
                  <a:noFill/>
                </a:ln>
                <a:solidFill>
                  <a:srgbClr val="000000"/>
                </a:solidFill>
                <a:effectLst/>
                <a:uLnTx/>
                <a:uFillTx/>
                <a:latin typeface="Arial" charset="0"/>
                <a:ea typeface="+mn-ea"/>
                <a:cs typeface="+mn-cs"/>
              </a:rPr>
              <a:t>pkat</a:t>
            </a:r>
            <a:r>
              <a:rPr kumimoji="0" lang="da-DK" sz="1800" b="0" i="0" u="none" strike="noStrike" kern="1200" cap="none" spc="0" normalizeH="0" baseline="0" noProof="0" dirty="0">
                <a:ln>
                  <a:noFill/>
                </a:ln>
                <a:solidFill>
                  <a:srgbClr val="000000"/>
                </a:solidFill>
                <a:effectLst/>
                <a:uLnTx/>
                <a:uFillTx/>
                <a:latin typeface="Arial" charset="0"/>
                <a:ea typeface="+mn-ea"/>
                <a:cs typeface="+mn-cs"/>
              </a:rPr>
              <a:t>) pr. centralorganisation (Akademikerne, LC og CO10)</a:t>
            </a: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Under hver </a:t>
            </a:r>
            <a:r>
              <a:rPr kumimoji="0" lang="da-DK" sz="1800" b="0" i="0" u="none" strike="noStrike" kern="1200" cap="none" spc="0" normalizeH="0" baseline="0" noProof="0" dirty="0" err="1">
                <a:ln>
                  <a:noFill/>
                </a:ln>
                <a:solidFill>
                  <a:srgbClr val="000000"/>
                </a:solidFill>
                <a:effectLst/>
                <a:uLnTx/>
                <a:uFillTx/>
                <a:latin typeface="Arial" charset="0"/>
                <a:ea typeface="+mn-ea"/>
                <a:cs typeface="+mn-cs"/>
              </a:rPr>
              <a:t>pkat</a:t>
            </a:r>
            <a:r>
              <a:rPr kumimoji="0" lang="da-DK" sz="1800" b="0" i="0" u="none" strike="noStrike" kern="1200" cap="none" spc="0" normalizeH="0" baseline="0" noProof="0" dirty="0">
                <a:ln>
                  <a:noFill/>
                </a:ln>
                <a:solidFill>
                  <a:srgbClr val="000000"/>
                </a:solidFill>
                <a:effectLst/>
                <a:uLnTx/>
                <a:uFillTx/>
                <a:latin typeface="Arial" charset="0"/>
                <a:ea typeface="+mn-ea"/>
                <a:cs typeface="+mn-cs"/>
              </a:rPr>
              <a:t> findes fire </a:t>
            </a:r>
            <a:r>
              <a:rPr kumimoji="0" lang="da-DK" sz="1800" b="1" i="1" u="none" strike="noStrike" kern="1200" cap="none" spc="0" normalizeH="0" baseline="0" noProof="0" dirty="0">
                <a:ln>
                  <a:noFill/>
                </a:ln>
                <a:solidFill>
                  <a:srgbClr val="000000"/>
                </a:solidFill>
                <a:effectLst/>
                <a:uLnTx/>
                <a:uFillTx/>
                <a:latin typeface="Arial" charset="0"/>
                <a:ea typeface="+mn-ea"/>
                <a:cs typeface="+mn-cs"/>
              </a:rPr>
              <a:t>klasser</a:t>
            </a:r>
            <a:r>
              <a:rPr kumimoji="0" lang="da-DK" sz="1800" b="0" i="0" u="none" strike="noStrike" kern="1200" cap="none" spc="0" normalizeH="0" baseline="0" noProof="0" dirty="0">
                <a:ln>
                  <a:noFill/>
                </a:ln>
                <a:solidFill>
                  <a:srgbClr val="000000"/>
                </a:solidFill>
                <a:effectLst/>
                <a:uLnTx/>
                <a:uFillTx/>
                <a:latin typeface="Arial" charset="0"/>
                <a:ea typeface="+mn-ea"/>
                <a:cs typeface="+mn-cs"/>
              </a:rPr>
              <a:t>, som</a:t>
            </a:r>
            <a:r>
              <a:rPr kumimoji="0" lang="da-DK" sz="1800" b="1" i="0" u="none" strike="noStrike" kern="1200" cap="none" spc="0" normalizeH="0" baseline="0" noProof="0" dirty="0">
                <a:ln>
                  <a:noFill/>
                </a:ln>
                <a:solidFill>
                  <a:srgbClr val="000000"/>
                </a:solidFill>
                <a:effectLst/>
                <a:uLnTx/>
                <a:uFillTx/>
                <a:latin typeface="Arial" charset="0"/>
                <a:ea typeface="+mn-ea"/>
                <a:cs typeface="+mn-cs"/>
              </a:rPr>
              <a:t> </a:t>
            </a:r>
            <a:r>
              <a:rPr kumimoji="0" lang="da-DK" sz="1800" b="0" i="0" u="none" strike="noStrike" kern="1200" cap="none" spc="0" normalizeH="0" baseline="0" noProof="0" dirty="0">
                <a:ln>
                  <a:noFill/>
                </a:ln>
                <a:solidFill>
                  <a:srgbClr val="000000"/>
                </a:solidFill>
                <a:effectLst/>
                <a:uLnTx/>
                <a:uFillTx/>
                <a:latin typeface="Arial" charset="0"/>
                <a:ea typeface="+mn-ea"/>
                <a:cs typeface="+mn-cs"/>
              </a:rPr>
              <a:t>angiver hvilket af de fire organisatoriske niveauer i chefaftalernes bilag 2, som stillingen henhører til.</a:t>
            </a: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Under hver klasse findes en række </a:t>
            </a:r>
            <a:r>
              <a:rPr kumimoji="0" lang="da-DK" sz="1800" b="1" i="1" u="none" strike="noStrike" kern="1200" cap="none" spc="0" normalizeH="0" baseline="0" noProof="0" dirty="0">
                <a:ln>
                  <a:noFill/>
                </a:ln>
                <a:solidFill>
                  <a:srgbClr val="000000"/>
                </a:solidFill>
                <a:effectLst/>
                <a:uLnTx/>
                <a:uFillTx/>
                <a:latin typeface="Arial" charset="0"/>
                <a:ea typeface="+mn-ea"/>
                <a:cs typeface="+mn-cs"/>
              </a:rPr>
              <a:t>trin</a:t>
            </a:r>
            <a:r>
              <a:rPr kumimoji="0" lang="da-DK" sz="1800" b="0" i="0" u="none" strike="noStrike" kern="1200" cap="none" spc="0" normalizeH="0" baseline="0" noProof="0" dirty="0">
                <a:ln>
                  <a:noFill/>
                </a:ln>
                <a:solidFill>
                  <a:srgbClr val="000000"/>
                </a:solidFill>
                <a:effectLst/>
                <a:uLnTx/>
                <a:uFillTx/>
                <a:latin typeface="Arial" charset="0"/>
                <a:ea typeface="+mn-ea"/>
                <a:cs typeface="+mn-cs"/>
              </a:rPr>
              <a:t>, der angiver hvilken teknisk lønramme chefen tilhører </a:t>
            </a: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Obs. ift. FM’s stillingskontrol ved oprettelse af nye stillinger</a:t>
            </a:r>
            <a:endParaRPr kumimoji="0" lang="da-DK"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9" name="Billede 8"/>
          <p:cNvPicPr>
            <a:picLocks noChangeAspect="1"/>
          </p:cNvPicPr>
          <p:nvPr/>
        </p:nvPicPr>
        <p:blipFill>
          <a:blip r:embed="rId9"/>
          <a:stretch>
            <a:fillRect/>
          </a:stretch>
        </p:blipFill>
        <p:spPr>
          <a:xfrm>
            <a:off x="834696" y="273876"/>
            <a:ext cx="10522608" cy="1066892"/>
          </a:xfrm>
          <a:prstGeom prst="rect">
            <a:avLst/>
          </a:prstGeom>
        </p:spPr>
      </p:pic>
    </p:spTree>
    <p:extLst>
      <p:ext uri="{BB962C8B-B14F-4D97-AF65-F5344CB8AC3E}">
        <p14:creationId xmlns:p14="http://schemas.microsoft.com/office/powerpoint/2010/main" val="1434444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1041" name="think-cell Slide" r:id="rId5" imgW="530" imgH="531" progId="TCLayout.ActiveDocument.1">
                  <p:embed/>
                </p:oleObj>
              </mc:Choice>
              <mc:Fallback>
                <p:oleObj name="think-cell Slide" r:id="rId5" imgW="530" imgH="53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4" descr="C:\Users\b033338\Downloads\process.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1318" y="1484784"/>
            <a:ext cx="3825322" cy="38253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b033338\Downloads\process.pn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39907" y="190889"/>
            <a:ext cx="584962" cy="584962"/>
          </a:xfrm>
          <a:prstGeom prst="rect">
            <a:avLst/>
          </a:prstGeom>
          <a:noFill/>
          <a:extLst>
            <a:ext uri="{909E8E84-426E-40DD-AFC4-6F175D3DCCD1}">
              <a14:hiddenFill xmlns:a14="http://schemas.microsoft.com/office/drawing/2010/main">
                <a:solidFill>
                  <a:srgbClr val="FFFFFF"/>
                </a:solidFill>
              </a14:hiddenFill>
            </a:ext>
          </a:extLst>
        </p:spPr>
      </p:pic>
      <p:sp>
        <p:nvSpPr>
          <p:cNvPr id="7" name="Tekstboks 12"/>
          <p:cNvSpPr txBox="1"/>
          <p:nvPr/>
        </p:nvSpPr>
        <p:spPr>
          <a:xfrm>
            <a:off x="935443" y="1052736"/>
            <a:ext cx="6600717" cy="5472608"/>
          </a:xfrm>
          <a:prstGeom prst="rect">
            <a:avLst/>
          </a:prstGeom>
          <a:noFill/>
          <a:ln w="19050">
            <a:solidFill>
              <a:schemeClr val="accent1"/>
            </a:solidFill>
          </a:ln>
        </p:spPr>
        <p:txBody>
          <a:bodyPr wrap="square" rtlCol="0">
            <a:noAutofit/>
          </a:bodyPr>
          <a:lstStyle/>
          <a:p>
            <a:pPr marL="457200" marR="0" lvl="1" indent="0" algn="l" defTabSz="914400" rtl="0" eaLnBrk="1" fontAlgn="base" latinLnBrk="0" hangingPunct="1">
              <a:lnSpc>
                <a:spcPct val="108000"/>
              </a:lnSpc>
              <a:spcBef>
                <a:spcPct val="54000"/>
              </a:spcBef>
              <a:spcAft>
                <a:spcPct val="0"/>
              </a:spcAft>
              <a:buClr>
                <a:srgbClr val="00542E"/>
              </a:buClr>
              <a:buSzTx/>
              <a:buFontTx/>
              <a:buNone/>
              <a:tabLst/>
              <a:defRPr/>
            </a:pPr>
            <a:endParaRPr kumimoji="0" lang="da-DK"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Tekstboks 13"/>
          <p:cNvSpPr txBox="1"/>
          <p:nvPr/>
        </p:nvSpPr>
        <p:spPr>
          <a:xfrm>
            <a:off x="935443" y="1052736"/>
            <a:ext cx="6600717" cy="3240361"/>
          </a:xfrm>
          <a:prstGeom prst="rect">
            <a:avLst/>
          </a:prstGeom>
          <a:noFill/>
        </p:spPr>
        <p:txBody>
          <a:bodyPr wrap="square" rtlCol="0">
            <a:noAutofit/>
          </a:bodyPr>
          <a:lstStyle/>
          <a:p>
            <a:pPr marL="0" marR="0" lvl="0" indent="0" algn="l" defTabSz="914400" rtl="0" eaLnBrk="1" fontAlgn="base" latinLnBrk="0" hangingPunct="1">
              <a:lnSpc>
                <a:spcPct val="108000"/>
              </a:lnSpc>
              <a:spcBef>
                <a:spcPct val="54000"/>
              </a:spcBef>
              <a:spcAft>
                <a:spcPct val="0"/>
              </a:spcAft>
              <a:buClr>
                <a:srgbClr val="00542E"/>
              </a:buClr>
              <a:buSzTx/>
              <a:buFontTx/>
              <a:buNone/>
              <a:tabLst/>
              <a:defRPr/>
            </a:pPr>
            <a:r>
              <a:rPr kumimoji="0" lang="da-DK" sz="1800" b="1" i="0" u="none" strike="noStrike" kern="1200" cap="none" spc="0" normalizeH="0" baseline="0" noProof="0" dirty="0">
                <a:ln>
                  <a:noFill/>
                </a:ln>
                <a:solidFill>
                  <a:srgbClr val="000000"/>
                </a:solidFill>
                <a:effectLst/>
                <a:uLnTx/>
                <a:uFillTx/>
                <a:latin typeface="Arial" charset="0"/>
                <a:ea typeface="+mn-ea"/>
                <a:cs typeface="+mn-cs"/>
              </a:rPr>
              <a:t>Nyttige analyseredskaber i ISOLA</a:t>
            </a:r>
          </a:p>
          <a:p>
            <a:pPr marL="285750" marR="0" lvl="0" indent="-28575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Gennemsnitslønninger for grupper med mere end 3 ÅV</a:t>
            </a:r>
          </a:p>
          <a:p>
            <a:pPr marL="285750" marR="0" lvl="0" indent="-28575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Lønbåndsværktøj til </a:t>
            </a:r>
            <a:r>
              <a:rPr kumimoji="0" lang="da-DK" sz="1800" b="0" i="0" u="none" strike="noStrike" kern="1200" cap="none" spc="0" normalizeH="0" baseline="0" noProof="0" dirty="0" err="1">
                <a:ln>
                  <a:noFill/>
                </a:ln>
                <a:solidFill>
                  <a:srgbClr val="000000"/>
                </a:solidFill>
                <a:effectLst/>
                <a:uLnTx/>
                <a:uFillTx/>
                <a:latin typeface="Arial" charset="0"/>
                <a:ea typeface="+mn-ea"/>
                <a:cs typeface="+mn-cs"/>
              </a:rPr>
              <a:t>benchmark</a:t>
            </a:r>
            <a:r>
              <a:rPr kumimoji="0" lang="da-DK" sz="1800" b="0" i="0" u="none" strike="noStrike" kern="1200" cap="none" spc="0" normalizeH="0" baseline="0" noProof="0" dirty="0">
                <a:ln>
                  <a:noFill/>
                </a:ln>
                <a:solidFill>
                  <a:srgbClr val="000000"/>
                </a:solidFill>
                <a:effectLst/>
                <a:uLnTx/>
                <a:uFillTx/>
                <a:latin typeface="Arial" charset="0"/>
                <a:ea typeface="+mn-ea"/>
                <a:cs typeface="+mn-cs"/>
              </a:rPr>
              <a:t>-analyser specifikt for cheflønninger </a:t>
            </a:r>
          </a:p>
          <a:p>
            <a:pPr marL="285750" marR="0" lvl="0" indent="-28575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Redskaber til opgørelse af lønudvikling</a:t>
            </a:r>
          </a:p>
          <a:p>
            <a:pPr marL="0" marR="0" lvl="0" indent="0" algn="l" defTabSz="914400" rtl="0" eaLnBrk="1" fontAlgn="base" latinLnBrk="0" hangingPunct="1">
              <a:lnSpc>
                <a:spcPct val="108000"/>
              </a:lnSpc>
              <a:spcBef>
                <a:spcPct val="54000"/>
              </a:spcBef>
              <a:spcAft>
                <a:spcPct val="0"/>
              </a:spcAft>
              <a:buClr>
                <a:srgbClr val="00542E"/>
              </a:buClr>
              <a:buSzTx/>
              <a:buFontTx/>
              <a:buNone/>
              <a:tabLst/>
              <a:defRPr/>
            </a:pPr>
            <a:r>
              <a:rPr kumimoji="0" lang="da-DK" sz="1800" b="1" i="0" u="none" strike="noStrike" kern="1200" cap="none" spc="0" normalizeH="0" baseline="0" noProof="0" dirty="0">
                <a:ln>
                  <a:noFill/>
                </a:ln>
                <a:solidFill>
                  <a:srgbClr val="000000"/>
                </a:solidFill>
                <a:effectLst/>
                <a:uLnTx/>
                <a:uFillTx/>
                <a:latin typeface="Arial" charset="0"/>
                <a:ea typeface="+mn-ea"/>
                <a:cs typeface="+mn-cs"/>
              </a:rPr>
              <a:t>Afgrænsning af ISOLA</a:t>
            </a:r>
          </a:p>
          <a:p>
            <a:pPr marL="285750" marR="0" lvl="0" indent="-28575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Oplysninger på personniveau for institutionens egne medarbejdere/chefer er tilgængelige i ISOLA, men det anbefales at anvende LDV for et mere detaljeret og aktuelt billede</a:t>
            </a:r>
            <a:endParaRPr kumimoji="0" lang="da-DK"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8000"/>
              </a:lnSpc>
              <a:spcBef>
                <a:spcPct val="54000"/>
              </a:spcBef>
              <a:spcAft>
                <a:spcPct val="0"/>
              </a:spcAft>
              <a:buClr>
                <a:srgbClr val="00542E"/>
              </a:buClr>
              <a:buSzTx/>
              <a:buFontTx/>
              <a:buNone/>
              <a:tabLst/>
              <a:defRPr/>
            </a:pPr>
            <a:r>
              <a:rPr kumimoji="0" lang="da-DK" sz="1800" b="1" i="0" u="none" strike="noStrike" kern="1200" cap="none" spc="0" normalizeH="0" baseline="0" noProof="0" dirty="0">
                <a:ln>
                  <a:noFill/>
                </a:ln>
                <a:solidFill>
                  <a:srgbClr val="000000"/>
                </a:solidFill>
                <a:effectLst/>
                <a:uLnTx/>
                <a:uFillTx/>
                <a:latin typeface="Arial" charset="0"/>
                <a:ea typeface="+mn-ea"/>
                <a:cs typeface="+mn-cs"/>
              </a:rPr>
              <a:t>Yderligere introduktion til ISOLA </a:t>
            </a:r>
          </a:p>
          <a:p>
            <a:pPr marL="285750" marR="0" lvl="0" indent="-28575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Kurser udbydes via Moderniseringsstyrelsen i brugen af ISOLA, LDV og Lønforhandling </a:t>
            </a:r>
          </a:p>
          <a:p>
            <a:pPr marL="285750" marR="0" lvl="0" indent="-28575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Mulighed for særligt tilrettelagt kursus efter aftale</a:t>
            </a:r>
          </a:p>
        </p:txBody>
      </p:sp>
      <p:pic>
        <p:nvPicPr>
          <p:cNvPr id="9" name="Billede 8"/>
          <p:cNvPicPr>
            <a:picLocks noChangeAspect="1"/>
          </p:cNvPicPr>
          <p:nvPr/>
        </p:nvPicPr>
        <p:blipFill>
          <a:blip r:embed="rId9"/>
          <a:stretch>
            <a:fillRect/>
          </a:stretch>
        </p:blipFill>
        <p:spPr>
          <a:xfrm>
            <a:off x="834696" y="260648"/>
            <a:ext cx="10522608" cy="1066892"/>
          </a:xfrm>
          <a:prstGeom prst="rect">
            <a:avLst/>
          </a:prstGeom>
        </p:spPr>
      </p:pic>
    </p:spTree>
    <p:extLst>
      <p:ext uri="{BB962C8B-B14F-4D97-AF65-F5344CB8AC3E}">
        <p14:creationId xmlns:p14="http://schemas.microsoft.com/office/powerpoint/2010/main" val="190397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2065" name="think-cell Slide" r:id="rId5" imgW="530" imgH="531" progId="TCLayout.ActiveDocument.1">
                  <p:embed/>
                </p:oleObj>
              </mc:Choice>
              <mc:Fallback>
                <p:oleObj name="think-cell Slide" r:id="rId5" imgW="530" imgH="53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4" descr="C:\Users\b033338\Downloads\process.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39907" y="190889"/>
            <a:ext cx="584962" cy="584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b033338\Downloads\process.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29987" y="1626045"/>
            <a:ext cx="3825322" cy="3825322"/>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p:cNvPicPr>
            <a:picLocks noChangeAspect="1"/>
          </p:cNvPicPr>
          <p:nvPr/>
        </p:nvPicPr>
        <p:blipFill>
          <a:blip r:embed="rId9"/>
          <a:stretch>
            <a:fillRect/>
          </a:stretch>
        </p:blipFill>
        <p:spPr>
          <a:xfrm>
            <a:off x="834696" y="332656"/>
            <a:ext cx="10522608" cy="1066892"/>
          </a:xfrm>
          <a:prstGeom prst="rect">
            <a:avLst/>
          </a:prstGeom>
        </p:spPr>
      </p:pic>
      <p:pic>
        <p:nvPicPr>
          <p:cNvPr id="2" name="Billede 1"/>
          <p:cNvPicPr>
            <a:picLocks noChangeAspect="1"/>
          </p:cNvPicPr>
          <p:nvPr/>
        </p:nvPicPr>
        <p:blipFill rotWithShape="1">
          <a:blip r:embed="rId10"/>
          <a:srcRect l="30313" t="15001" r="15351" b="4814"/>
          <a:stretch/>
        </p:blipFill>
        <p:spPr>
          <a:xfrm>
            <a:off x="1055440" y="880982"/>
            <a:ext cx="6735360" cy="5590904"/>
          </a:xfrm>
          <a:prstGeom prst="rect">
            <a:avLst/>
          </a:prstGeom>
        </p:spPr>
      </p:pic>
    </p:spTree>
    <p:extLst>
      <p:ext uri="{BB962C8B-B14F-4D97-AF65-F5344CB8AC3E}">
        <p14:creationId xmlns:p14="http://schemas.microsoft.com/office/powerpoint/2010/main" val="2603409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3089" name="think-cell Slide" r:id="rId5" imgW="530" imgH="531" progId="TCLayout.ActiveDocument.1">
                  <p:embed/>
                </p:oleObj>
              </mc:Choice>
              <mc:Fallback>
                <p:oleObj name="think-cell Slide" r:id="rId5" imgW="530" imgH="53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kstboks 17">
            <a:extLst>
              <a:ext uri="{FF2B5EF4-FFF2-40B4-BE49-F238E27FC236}">
                <a16:creationId xmlns:a16="http://schemas.microsoft.com/office/drawing/2014/main" id="{3C5EB2F6-BA1C-4624-96CE-049B3CF801D7}"/>
              </a:ext>
            </a:extLst>
          </p:cNvPr>
          <p:cNvSpPr txBox="1"/>
          <p:nvPr/>
        </p:nvSpPr>
        <p:spPr>
          <a:xfrm>
            <a:off x="7378920" y="1449388"/>
            <a:ext cx="3123511" cy="149528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1800" b="1" i="0" u="none" strike="noStrike" kern="1200" cap="none" spc="0" normalizeH="0" baseline="0" noProof="0" dirty="0">
                <a:ln>
                  <a:noFill/>
                </a:ln>
                <a:solidFill>
                  <a:srgbClr val="00542E"/>
                </a:solidFill>
                <a:effectLst/>
                <a:uLnTx/>
                <a:uFillTx/>
                <a:latin typeface="Arial" charset="0"/>
                <a:ea typeface="+mn-ea"/>
                <a:cs typeface="+mn-cs"/>
              </a:rPr>
              <a:t>Lønopfølgning i Power BI</a:t>
            </a:r>
          </a:p>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1400" b="0" i="0" u="none" strike="noStrike" kern="1200" cap="none" spc="0" normalizeH="0" baseline="0" noProof="0" dirty="0">
                <a:ln>
                  <a:noFill/>
                </a:ln>
                <a:solidFill>
                  <a:srgbClr val="00542E"/>
                </a:solidFill>
                <a:effectLst/>
                <a:uLnTx/>
                <a:uFillTx/>
                <a:latin typeface="Arial" charset="0"/>
                <a:ea typeface="+mn-ea"/>
                <a:cs typeface="+mn-cs"/>
              </a:rPr>
              <a:t>Lønopfølgningsrapporten i Power BI giver et samlet overblik over institutionens relevante løndata herunder udbetalinger af refusion og over-/merarbejde</a:t>
            </a:r>
          </a:p>
        </p:txBody>
      </p:sp>
      <p:grpSp>
        <p:nvGrpSpPr>
          <p:cNvPr id="6" name="Group 7">
            <a:extLst>
              <a:ext uri="{FF2B5EF4-FFF2-40B4-BE49-F238E27FC236}">
                <a16:creationId xmlns:a16="http://schemas.microsoft.com/office/drawing/2014/main" id="{8C0024B7-A249-4E16-8834-9F4D35A9DE9F}"/>
              </a:ext>
            </a:extLst>
          </p:cNvPr>
          <p:cNvGrpSpPr/>
          <p:nvPr/>
        </p:nvGrpSpPr>
        <p:grpSpPr>
          <a:xfrm>
            <a:off x="6384675" y="3105438"/>
            <a:ext cx="5112000" cy="2808000"/>
            <a:chOff x="707706" y="3061753"/>
            <a:chExt cx="5107307" cy="2835619"/>
          </a:xfrm>
        </p:grpSpPr>
        <p:pic>
          <p:nvPicPr>
            <p:cNvPr id="7" name="Picture 1">
              <a:extLst>
                <a:ext uri="{FF2B5EF4-FFF2-40B4-BE49-F238E27FC236}">
                  <a16:creationId xmlns:a16="http://schemas.microsoft.com/office/drawing/2014/main" id="{66B6E941-9F70-4CE3-A1B4-344F49DE7EAA}"/>
                </a:ext>
              </a:extLst>
            </p:cNvPr>
            <p:cNvPicPr>
              <a:picLocks noChangeAspect="1"/>
            </p:cNvPicPr>
            <p:nvPr/>
          </p:nvPicPr>
          <p:blipFill>
            <a:blip r:embed="rId7"/>
            <a:stretch>
              <a:fillRect/>
            </a:stretch>
          </p:blipFill>
          <p:spPr>
            <a:xfrm>
              <a:off x="707706" y="3061753"/>
              <a:ext cx="5107307" cy="2835619"/>
            </a:xfrm>
            <a:prstGeom prst="roundRect">
              <a:avLst>
                <a:gd name="adj" fmla="val 16667"/>
              </a:avLst>
            </a:prstGeom>
            <a:ln>
              <a:noFill/>
            </a:ln>
            <a:effectLst>
              <a:outerShdw blurRad="76200" dist="38100" dir="7800000" algn="tl" rotWithShape="0">
                <a:srgbClr val="000000">
                  <a:alpha val="40000"/>
                </a:srgbClr>
              </a:outerShdw>
            </a:effectLst>
          </p:spPr>
        </p:pic>
        <p:sp>
          <p:nvSpPr>
            <p:cNvPr id="8" name="Rectangle 6">
              <a:extLst>
                <a:ext uri="{FF2B5EF4-FFF2-40B4-BE49-F238E27FC236}">
                  <a16:creationId xmlns:a16="http://schemas.microsoft.com/office/drawing/2014/main" id="{8EED6109-3F91-452A-920A-81A932A0F895}"/>
                </a:ext>
              </a:extLst>
            </p:cNvPr>
            <p:cNvSpPr/>
            <p:nvPr/>
          </p:nvSpPr>
          <p:spPr bwMode="auto">
            <a:xfrm>
              <a:off x="1191000" y="5272534"/>
              <a:ext cx="225000" cy="90000"/>
            </a:xfrm>
            <a:prstGeom prst="rect">
              <a:avLst/>
            </a:prstGeom>
            <a:solidFill>
              <a:schemeClr val="bg1"/>
            </a:solidFill>
            <a:ln w="63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Arial" charset="0"/>
                <a:ea typeface="+mn-ea"/>
                <a:cs typeface="+mn-cs"/>
              </a:endParaRPr>
            </a:p>
          </p:txBody>
        </p:sp>
        <p:sp>
          <p:nvSpPr>
            <p:cNvPr id="9" name="Rectangle 18">
              <a:extLst>
                <a:ext uri="{FF2B5EF4-FFF2-40B4-BE49-F238E27FC236}">
                  <a16:creationId xmlns:a16="http://schemas.microsoft.com/office/drawing/2014/main" id="{63763885-A399-4380-A251-E8943A6F8415}"/>
                </a:ext>
              </a:extLst>
            </p:cNvPr>
            <p:cNvSpPr/>
            <p:nvPr/>
          </p:nvSpPr>
          <p:spPr bwMode="auto">
            <a:xfrm>
              <a:off x="1191000" y="3654000"/>
              <a:ext cx="360000" cy="90000"/>
            </a:xfrm>
            <a:prstGeom prst="rect">
              <a:avLst/>
            </a:prstGeom>
            <a:solidFill>
              <a:schemeClr val="bg1"/>
            </a:solidFill>
            <a:ln w="63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Arial" charset="0"/>
                <a:ea typeface="+mn-ea"/>
                <a:cs typeface="+mn-cs"/>
              </a:endParaRPr>
            </a:p>
          </p:txBody>
        </p:sp>
      </p:grpSp>
      <p:sp>
        <p:nvSpPr>
          <p:cNvPr id="10" name="Tekstboks 17">
            <a:extLst>
              <a:ext uri="{FF2B5EF4-FFF2-40B4-BE49-F238E27FC236}">
                <a16:creationId xmlns:a16="http://schemas.microsoft.com/office/drawing/2014/main" id="{FE864B60-4B7F-4F53-A7F7-B4AD17FB1525}"/>
              </a:ext>
            </a:extLst>
          </p:cNvPr>
          <p:cNvSpPr txBox="1"/>
          <p:nvPr/>
        </p:nvSpPr>
        <p:spPr>
          <a:xfrm>
            <a:off x="1617436" y="1484361"/>
            <a:ext cx="3312000" cy="149528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1800" b="1" i="0" u="none" strike="noStrike" kern="1200" cap="none" spc="0" normalizeH="0" baseline="0" noProof="0" dirty="0">
                <a:ln>
                  <a:noFill/>
                </a:ln>
                <a:solidFill>
                  <a:srgbClr val="00542E"/>
                </a:solidFill>
                <a:effectLst/>
                <a:uLnTx/>
                <a:uFillTx/>
                <a:latin typeface="Arial" charset="0"/>
                <a:ea typeface="+mn-ea"/>
                <a:cs typeface="+mn-cs"/>
              </a:rPr>
              <a:t>Standardrapporter i LDV</a:t>
            </a:r>
          </a:p>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1400" b="0" i="0" u="none" strike="noStrike" kern="1200" cap="none" spc="0" normalizeH="0" baseline="0" noProof="0" dirty="0">
                <a:ln>
                  <a:noFill/>
                </a:ln>
                <a:solidFill>
                  <a:srgbClr val="00542E"/>
                </a:solidFill>
                <a:effectLst/>
                <a:uLnTx/>
                <a:uFillTx/>
                <a:latin typeface="Arial" charset="0"/>
                <a:ea typeface="+mn-ea"/>
                <a:cs typeface="+mn-cs"/>
              </a:rPr>
              <a:t>På rapportportalen er det muligt at tilgå færdigopsatte rapporter baseret på SLS-data. Der er bl.a. rapporter der viser personaleforbrug, løndelslister, ferielønsregulering, omsorgsregnskab mv.</a:t>
            </a:r>
          </a:p>
        </p:txBody>
      </p:sp>
      <p:grpSp>
        <p:nvGrpSpPr>
          <p:cNvPr id="11" name="Group 21">
            <a:extLst>
              <a:ext uri="{FF2B5EF4-FFF2-40B4-BE49-F238E27FC236}">
                <a16:creationId xmlns:a16="http://schemas.microsoft.com/office/drawing/2014/main" id="{3B60AFB2-172D-49FD-85C0-CB1C757A9716}"/>
              </a:ext>
            </a:extLst>
          </p:cNvPr>
          <p:cNvGrpSpPr/>
          <p:nvPr/>
        </p:nvGrpSpPr>
        <p:grpSpPr>
          <a:xfrm>
            <a:off x="717436" y="3098557"/>
            <a:ext cx="5112000" cy="2802915"/>
            <a:chOff x="717436" y="3098557"/>
            <a:chExt cx="5112000" cy="2802915"/>
          </a:xfrm>
        </p:grpSpPr>
        <p:pic>
          <p:nvPicPr>
            <p:cNvPr id="12" name="Picture 17">
              <a:extLst>
                <a:ext uri="{FF2B5EF4-FFF2-40B4-BE49-F238E27FC236}">
                  <a16:creationId xmlns:a16="http://schemas.microsoft.com/office/drawing/2014/main" id="{1E5FB9E6-2D45-4FA9-9DA4-5E285497D103}"/>
                </a:ext>
              </a:extLst>
            </p:cNvPr>
            <p:cNvPicPr>
              <a:picLocks noChangeAspect="1"/>
            </p:cNvPicPr>
            <p:nvPr/>
          </p:nvPicPr>
          <p:blipFill>
            <a:blip r:embed="rId8"/>
            <a:stretch>
              <a:fillRect/>
            </a:stretch>
          </p:blipFill>
          <p:spPr>
            <a:xfrm>
              <a:off x="717436" y="3098557"/>
              <a:ext cx="5112000" cy="2802915"/>
            </a:xfrm>
            <a:prstGeom prst="roundRect">
              <a:avLst>
                <a:gd name="adj" fmla="val 16667"/>
              </a:avLst>
            </a:prstGeom>
            <a:ln>
              <a:noFill/>
            </a:ln>
            <a:effectLst>
              <a:outerShdw blurRad="76200" dist="38100" dir="7800000" algn="tl" rotWithShape="0">
                <a:srgbClr val="000000">
                  <a:alpha val="40000"/>
                </a:srgbClr>
              </a:outerShdw>
            </a:effectLst>
          </p:spPr>
        </p:pic>
        <p:sp>
          <p:nvSpPr>
            <p:cNvPr id="13" name="Rectangle: Rounded Corners 19">
              <a:extLst>
                <a:ext uri="{FF2B5EF4-FFF2-40B4-BE49-F238E27FC236}">
                  <a16:creationId xmlns:a16="http://schemas.microsoft.com/office/drawing/2014/main" id="{D7747817-E2B0-4442-A197-EABA6D2651EF}"/>
                </a:ext>
              </a:extLst>
            </p:cNvPr>
            <p:cNvSpPr/>
            <p:nvPr/>
          </p:nvSpPr>
          <p:spPr bwMode="auto">
            <a:xfrm>
              <a:off x="4530449" y="3247705"/>
              <a:ext cx="1181400" cy="144000"/>
            </a:xfrm>
            <a:prstGeom prst="roundRect">
              <a:avLst/>
            </a:prstGeom>
            <a:solidFill>
              <a:schemeClr val="accent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Arial" charset="0"/>
                <a:ea typeface="+mn-ea"/>
                <a:cs typeface="+mn-cs"/>
              </a:endParaRPr>
            </a:p>
          </p:txBody>
        </p:sp>
        <p:sp>
          <p:nvSpPr>
            <p:cNvPr id="14" name="Rectangle: Rounded Corners 31">
              <a:extLst>
                <a:ext uri="{FF2B5EF4-FFF2-40B4-BE49-F238E27FC236}">
                  <a16:creationId xmlns:a16="http://schemas.microsoft.com/office/drawing/2014/main" id="{046A1193-06EF-4140-8FE1-5423FDAD698A}"/>
                </a:ext>
              </a:extLst>
            </p:cNvPr>
            <p:cNvSpPr/>
            <p:nvPr/>
          </p:nvSpPr>
          <p:spPr bwMode="auto">
            <a:xfrm>
              <a:off x="5688000" y="3276000"/>
              <a:ext cx="43200" cy="144000"/>
            </a:xfrm>
            <a:prstGeom prst="roundRect">
              <a:avLst/>
            </a:prstGeom>
            <a:solidFill>
              <a:schemeClr val="accent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Arial" charset="0"/>
                <a:ea typeface="+mn-ea"/>
                <a:cs typeface="+mn-cs"/>
              </a:endParaRPr>
            </a:p>
          </p:txBody>
        </p:sp>
      </p:grpSp>
      <p:pic>
        <p:nvPicPr>
          <p:cNvPr id="15" name="Picture 4" descr="C:\Users\b033338\Downloads\process.png"/>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39907" y="190889"/>
            <a:ext cx="584962" cy="5849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5">
            <a:extLst>
              <a:ext uri="{FF2B5EF4-FFF2-40B4-BE49-F238E27FC236}">
                <a16:creationId xmlns:a16="http://schemas.microsoft.com/office/drawing/2014/main" id="{B4F337C4-3EA4-4A35-807D-C6CCDB54F666}"/>
              </a:ext>
            </a:extLst>
          </p:cNvPr>
          <p:cNvSpPr txBox="1"/>
          <p:nvPr/>
        </p:nvSpPr>
        <p:spPr>
          <a:xfrm>
            <a:off x="707706" y="432000"/>
            <a:ext cx="10452294" cy="400110"/>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1100"/>
              </a:spcBef>
              <a:spcAft>
                <a:spcPct val="0"/>
              </a:spcAft>
              <a:buClrTx/>
              <a:buSzTx/>
              <a:buFontTx/>
              <a:buNone/>
              <a:tabLst/>
              <a:defRPr/>
            </a:pPr>
            <a:r>
              <a:rPr kumimoji="0" lang="da-DK" sz="2600" b="0" i="0" u="none" strike="noStrike" kern="1200" cap="all" spc="0" normalizeH="0" baseline="0" noProof="0" dirty="0">
                <a:ln>
                  <a:noFill/>
                </a:ln>
                <a:solidFill>
                  <a:srgbClr val="031D5C"/>
                </a:solidFill>
                <a:effectLst/>
                <a:uLnTx/>
                <a:uFillTx/>
                <a:latin typeface="Arial"/>
                <a:ea typeface="+mn-ea"/>
                <a:cs typeface="+mn-cs"/>
              </a:rPr>
              <a:t>LDV er uddannelsesinstitutionens lokale datavarehus</a:t>
            </a:r>
            <a:endParaRPr kumimoji="0" lang="da-DK" sz="2600" b="0" i="0" u="none" strike="noStrike" kern="1200" cap="all" spc="0" normalizeH="0" baseline="0" noProof="0" dirty="0">
              <a:ln>
                <a:noFill/>
              </a:ln>
              <a:solidFill>
                <a:srgbClr val="031D5C"/>
              </a:solidFill>
              <a:effectLst/>
              <a:uLnTx/>
              <a:uFillTx/>
              <a:latin typeface="Arial"/>
              <a:ea typeface="+mn-ea"/>
              <a:cs typeface="+mn-cs"/>
              <a:sym typeface="Verdana"/>
            </a:endParaRPr>
          </a:p>
        </p:txBody>
      </p:sp>
    </p:spTree>
    <p:extLst>
      <p:ext uri="{BB962C8B-B14F-4D97-AF65-F5344CB8AC3E}">
        <p14:creationId xmlns:p14="http://schemas.microsoft.com/office/powerpoint/2010/main" val="3232814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667406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441"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Picture 3"/>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60656" y="188640"/>
            <a:ext cx="540000" cy="540000"/>
          </a:xfrm>
          <a:prstGeom prst="rect">
            <a:avLst/>
          </a:prstGeom>
          <a:noFill/>
          <a:ln>
            <a:noFill/>
          </a:ln>
        </p:spPr>
      </p:pic>
      <p:sp>
        <p:nvSpPr>
          <p:cNvPr id="12" name="AutoShape 24"/>
          <p:cNvSpPr>
            <a:spLocks noChangeArrowheads="1"/>
          </p:cNvSpPr>
          <p:nvPr/>
        </p:nvSpPr>
        <p:spPr bwMode="auto">
          <a:xfrm>
            <a:off x="936000" y="2169602"/>
            <a:ext cx="6384136" cy="3275622"/>
          </a:xfrm>
          <a:custGeom>
            <a:avLst/>
            <a:gdLst>
              <a:gd name="connsiteX0" fmla="*/ 0 w 4662089"/>
              <a:gd name="connsiteY0" fmla="*/ 0 h 3780582"/>
              <a:gd name="connsiteX1" fmla="*/ 3904271 w 4662089"/>
              <a:gd name="connsiteY1" fmla="*/ 0 h 3780582"/>
              <a:gd name="connsiteX2" fmla="*/ 4662089 w 4662089"/>
              <a:gd name="connsiteY2" fmla="*/ 1890291 h 3780582"/>
              <a:gd name="connsiteX3" fmla="*/ 3904271 w 4662089"/>
              <a:gd name="connsiteY3" fmla="*/ 3780582 h 3780582"/>
              <a:gd name="connsiteX4" fmla="*/ 0 w 4662089"/>
              <a:gd name="connsiteY4" fmla="*/ 3780582 h 3780582"/>
              <a:gd name="connsiteX5" fmla="*/ 0 w 4662089"/>
              <a:gd name="connsiteY5" fmla="*/ 0 h 3780582"/>
              <a:gd name="connsiteX0" fmla="*/ 0 w 3911812"/>
              <a:gd name="connsiteY0" fmla="*/ 0 h 3780582"/>
              <a:gd name="connsiteX1" fmla="*/ 3904271 w 3911812"/>
              <a:gd name="connsiteY1" fmla="*/ 0 h 3780582"/>
              <a:gd name="connsiteX2" fmla="*/ 3911812 w 3911812"/>
              <a:gd name="connsiteY2" fmla="*/ 1925461 h 3780582"/>
              <a:gd name="connsiteX3" fmla="*/ 3904271 w 3911812"/>
              <a:gd name="connsiteY3" fmla="*/ 3780582 h 3780582"/>
              <a:gd name="connsiteX4" fmla="*/ 0 w 3911812"/>
              <a:gd name="connsiteY4" fmla="*/ 3780582 h 3780582"/>
              <a:gd name="connsiteX5" fmla="*/ 0 w 3911812"/>
              <a:gd name="connsiteY5" fmla="*/ 0 h 378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1812" h="3780582">
                <a:moveTo>
                  <a:pt x="0" y="0"/>
                </a:moveTo>
                <a:lnTo>
                  <a:pt x="3904271" y="0"/>
                </a:lnTo>
                <a:cubicBezTo>
                  <a:pt x="3906785" y="641820"/>
                  <a:pt x="3909298" y="1283641"/>
                  <a:pt x="3911812" y="1925461"/>
                </a:cubicBezTo>
                <a:cubicBezTo>
                  <a:pt x="3909298" y="2543835"/>
                  <a:pt x="3906785" y="3162208"/>
                  <a:pt x="3904271" y="3780582"/>
                </a:cubicBezTo>
                <a:lnTo>
                  <a:pt x="0" y="3780582"/>
                </a:lnTo>
                <a:lnTo>
                  <a:pt x="0" y="0"/>
                </a:lnTo>
                <a:close/>
              </a:path>
            </a:pathLst>
          </a:custGeom>
          <a:noFill/>
          <a:ln w="19050">
            <a:solidFill>
              <a:schemeClr val="tx1">
                <a:lumMod val="50000"/>
                <a:lumOff val="50000"/>
              </a:schemeClr>
            </a:solidFill>
            <a:miter lim="800000"/>
            <a:headEnd/>
            <a:tailEnd/>
          </a:ln>
          <a:effectLst/>
        </p:spPr>
        <p:txBody>
          <a:bodyPr lIns="108000" tIns="108000" rIns="108000" bIns="108000" anchor="ctr"/>
          <a:lstStyle/>
          <a:p>
            <a:pPr marL="285750" marR="0" lvl="0" indent="-28575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600" b="0" i="0" u="none" strike="noStrike" kern="1200" cap="none" spc="0" normalizeH="0" baseline="0" noProof="0" dirty="0">
                <a:ln>
                  <a:noFill/>
                </a:ln>
                <a:solidFill>
                  <a:srgbClr val="000000"/>
                </a:solidFill>
                <a:effectLst/>
                <a:uLnTx/>
                <a:uFillTx/>
                <a:latin typeface="Arial" charset="0"/>
                <a:ea typeface="+mn-ea"/>
                <a:cs typeface="+mn-cs"/>
                <a:sym typeface="Verdana"/>
              </a:rPr>
              <a:t>Nye institutionstyper  + Fusioner</a:t>
            </a:r>
          </a:p>
          <a:p>
            <a:pPr marL="285750" marR="0" lvl="0" indent="-285750" algn="l" defTabSz="914400" rtl="0" eaLnBrk="1" fontAlgn="base" latinLnBrk="0" hangingPunct="1">
              <a:lnSpc>
                <a:spcPct val="108000"/>
              </a:lnSpc>
              <a:spcBef>
                <a:spcPct val="54000"/>
              </a:spcBef>
              <a:spcAft>
                <a:spcPct val="0"/>
              </a:spcAft>
              <a:buClrTx/>
              <a:buSzTx/>
              <a:buFont typeface="Wingdings" panose="05000000000000000000" pitchFamily="2" charset="2"/>
              <a:buChar char="v"/>
              <a:tabLst/>
              <a:defRPr/>
            </a:pPr>
            <a:endParaRPr kumimoji="0" lang="da-DK" sz="1600" b="0" i="0" u="none" strike="noStrike" kern="1200" cap="none" spc="0" normalizeH="0" baseline="0" noProof="0" dirty="0">
              <a:ln>
                <a:noFill/>
              </a:ln>
              <a:solidFill>
                <a:srgbClr val="000000"/>
              </a:solidFill>
              <a:effectLst/>
              <a:uLnTx/>
              <a:uFillTx/>
              <a:latin typeface="Arial" charset="0"/>
              <a:ea typeface="+mn-ea"/>
              <a:cs typeface="+mn-cs"/>
              <a:sym typeface="Verdana"/>
            </a:endParaRPr>
          </a:p>
          <a:p>
            <a:pPr marL="285750" marR="0" lvl="0" indent="-28575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600" b="0" i="0" u="none" strike="noStrike" kern="1200" cap="none" spc="0" normalizeH="0" baseline="0" noProof="0" dirty="0">
                <a:ln>
                  <a:noFill/>
                </a:ln>
                <a:solidFill>
                  <a:srgbClr val="000000"/>
                </a:solidFill>
                <a:effectLst/>
                <a:uLnTx/>
                <a:uFillTx/>
                <a:latin typeface="Arial" charset="0"/>
                <a:ea typeface="+mn-ea"/>
                <a:cs typeface="+mn-cs"/>
                <a:sym typeface="Verdana"/>
              </a:rPr>
              <a:t>Administrativt komplekst aftalegrundlag</a:t>
            </a:r>
          </a:p>
          <a:p>
            <a:pPr marL="285750" marR="0" lvl="0" indent="-285750" algn="l" defTabSz="914400" rtl="0" eaLnBrk="1" fontAlgn="base" latinLnBrk="0" hangingPunct="1">
              <a:lnSpc>
                <a:spcPct val="108000"/>
              </a:lnSpc>
              <a:spcBef>
                <a:spcPct val="54000"/>
              </a:spcBef>
              <a:spcAft>
                <a:spcPct val="0"/>
              </a:spcAft>
              <a:buClrTx/>
              <a:buSzTx/>
              <a:buFont typeface="Wingdings" panose="05000000000000000000" pitchFamily="2" charset="2"/>
              <a:buChar char="v"/>
              <a:tabLst/>
              <a:defRPr/>
            </a:pPr>
            <a:endParaRPr kumimoji="0" lang="da-DK" sz="1600" b="0" i="0" u="none" strike="noStrike" kern="1200" cap="none" spc="0" normalizeH="0" baseline="0" noProof="0" dirty="0">
              <a:ln>
                <a:noFill/>
              </a:ln>
              <a:solidFill>
                <a:srgbClr val="000000"/>
              </a:solidFill>
              <a:effectLst/>
              <a:uLnTx/>
              <a:uFillTx/>
              <a:latin typeface="Arial" charset="0"/>
              <a:ea typeface="+mn-ea"/>
              <a:cs typeface="+mn-cs"/>
              <a:sym typeface="Verdana"/>
            </a:endParaRPr>
          </a:p>
          <a:p>
            <a:pPr marL="285750" marR="0" lvl="0" indent="-28575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600" b="0" i="0" u="none" strike="noStrike" kern="1200" cap="none" spc="0" normalizeH="0" baseline="0" noProof="0" dirty="0">
                <a:ln>
                  <a:noFill/>
                </a:ln>
                <a:solidFill>
                  <a:srgbClr val="000000"/>
                </a:solidFill>
                <a:effectLst/>
                <a:uLnTx/>
                <a:uFillTx/>
                <a:latin typeface="Arial" charset="0"/>
                <a:ea typeface="+mn-ea"/>
                <a:cs typeface="+mn-cs"/>
                <a:sym typeface="Verdana"/>
              </a:rPr>
              <a:t>Uhensigtsmæssige rammer for løndannelsen</a:t>
            </a:r>
          </a:p>
          <a:p>
            <a:pPr marL="285750" marR="0" lvl="0" indent="-285750" algn="l" defTabSz="914400" rtl="0" eaLnBrk="1" fontAlgn="base" latinLnBrk="0" hangingPunct="1">
              <a:lnSpc>
                <a:spcPct val="108000"/>
              </a:lnSpc>
              <a:spcBef>
                <a:spcPct val="54000"/>
              </a:spcBef>
              <a:spcAft>
                <a:spcPct val="0"/>
              </a:spcAft>
              <a:buClrTx/>
              <a:buSzTx/>
              <a:buFont typeface="Wingdings" panose="05000000000000000000" pitchFamily="2" charset="2"/>
              <a:buChar char="v"/>
              <a:tabLst/>
              <a:defRPr/>
            </a:pPr>
            <a:endParaRPr kumimoji="0" lang="da-DK" sz="1600" b="0" i="0" u="none" strike="noStrike" kern="1200" cap="none" spc="0" normalizeH="0" baseline="0" noProof="0" dirty="0">
              <a:ln>
                <a:noFill/>
              </a:ln>
              <a:solidFill>
                <a:srgbClr val="000000"/>
              </a:solidFill>
              <a:effectLst/>
              <a:uLnTx/>
              <a:uFillTx/>
              <a:latin typeface="Arial" charset="0"/>
              <a:ea typeface="+mn-ea"/>
              <a:cs typeface="+mn-cs"/>
              <a:sym typeface="Verdana"/>
            </a:endParaRPr>
          </a:p>
          <a:p>
            <a:pPr marL="285750" marR="0" lvl="0" indent="-28575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r>
              <a:rPr kumimoji="0" lang="da-DK" sz="1600" b="0" i="0" u="none" strike="noStrike" kern="1200" cap="none" spc="0" normalizeH="0" baseline="0" noProof="0" dirty="0">
                <a:ln>
                  <a:noFill/>
                </a:ln>
                <a:solidFill>
                  <a:srgbClr val="000000"/>
                </a:solidFill>
                <a:effectLst/>
                <a:uLnTx/>
                <a:uFillTx/>
                <a:latin typeface="Arial" charset="0"/>
                <a:ea typeface="+mn-ea"/>
                <a:cs typeface="+mn-cs"/>
                <a:sym typeface="Verdana"/>
              </a:rPr>
              <a:t>Styrke rammerne for god ledelse i den offentlige sektor</a:t>
            </a:r>
          </a:p>
        </p:txBody>
      </p:sp>
      <p:sp>
        <p:nvSpPr>
          <p:cNvPr id="13" name="Rectangle 21"/>
          <p:cNvSpPr>
            <a:spLocks noChangeArrowheads="1"/>
          </p:cNvSpPr>
          <p:nvPr/>
        </p:nvSpPr>
        <p:spPr bwMode="auto">
          <a:xfrm>
            <a:off x="935997" y="1691828"/>
            <a:ext cx="5187811" cy="265907"/>
          </a:xfrm>
          <a:prstGeom prst="rect">
            <a:avLst/>
          </a:prstGeom>
          <a:noFill/>
          <a:ln w="9525">
            <a:noFill/>
            <a:miter lim="800000"/>
            <a:headEnd/>
            <a:tailEnd/>
          </a:ln>
          <a:effectLst/>
        </p:spPr>
        <p:txBody>
          <a:bodyPr wrap="square" lIns="0" tIns="0" rIns="0" bIns="0" anchor="b" anchorCtr="0">
            <a:sp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600" b="1" i="0" u="none" strike="noStrike" kern="1200" cap="none" spc="0" normalizeH="0" baseline="0" noProof="0" dirty="0">
                <a:ln>
                  <a:noFill/>
                </a:ln>
                <a:solidFill>
                  <a:srgbClr val="000000"/>
                </a:solidFill>
                <a:effectLst/>
                <a:uLnTx/>
                <a:uFillTx/>
                <a:latin typeface="Arial"/>
                <a:ea typeface="+mn-ea"/>
                <a:cs typeface="+mn-cs"/>
                <a:sym typeface="Verdana"/>
              </a:rPr>
              <a:t>Brændende platform</a:t>
            </a:r>
          </a:p>
        </p:txBody>
      </p:sp>
      <p:sp>
        <p:nvSpPr>
          <p:cNvPr id="14" name="Line 37"/>
          <p:cNvSpPr>
            <a:spLocks noChangeShapeType="1"/>
          </p:cNvSpPr>
          <p:nvPr/>
        </p:nvSpPr>
        <p:spPr bwMode="auto">
          <a:xfrm>
            <a:off x="936000" y="1993908"/>
            <a:ext cx="5215751" cy="0"/>
          </a:xfrm>
          <a:prstGeom prst="line">
            <a:avLst/>
          </a:prstGeom>
          <a:noFill/>
          <a:ln w="12700">
            <a:solidFill>
              <a:schemeClr val="accent1"/>
            </a:solidFill>
            <a:round/>
            <a:headEnd/>
            <a:tailEnd/>
          </a:ln>
        </p:spPr>
        <p:txBody>
          <a:bodyPr wrap="none" lIns="0" tIns="0" rIns="0" bIns="0">
            <a:noAutofit/>
          </a:bodyPr>
          <a:lstStyle/>
          <a:p>
            <a:pPr marL="0" marR="0" lvl="0" indent="0" algn="l" defTabSz="914400" rtl="0" eaLnBrk="1" fontAlgn="base" latinLnBrk="0" hangingPunct="1">
              <a:lnSpc>
                <a:spcPct val="108000"/>
              </a:lnSpc>
              <a:spcBef>
                <a:spcPct val="54000"/>
              </a:spcBef>
              <a:spcAft>
                <a:spcPct val="0"/>
              </a:spcAft>
              <a:buClrTx/>
              <a:buSzTx/>
              <a:buFontTx/>
              <a:buNone/>
              <a:tabLst/>
              <a:defRPr/>
            </a:pPr>
            <a:endParaRPr kumimoji="0" lang="da-DK" sz="17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Title 2"/>
          <p:cNvSpPr txBox="1">
            <a:spLocks/>
          </p:cNvSpPr>
          <p:nvPr/>
        </p:nvSpPr>
        <p:spPr bwMode="auto">
          <a:xfrm>
            <a:off x="927149" y="260752"/>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a-DK" sz="2600" b="0" i="0" u="none" strike="noStrike" kern="1200" cap="all" spc="0" normalizeH="0" baseline="0" noProof="0" dirty="0">
                <a:ln>
                  <a:noFill/>
                </a:ln>
                <a:solidFill>
                  <a:srgbClr val="031D5C"/>
                </a:solidFill>
                <a:effectLst/>
                <a:uLnTx/>
                <a:uFillTx/>
                <a:latin typeface="Arial"/>
                <a:ea typeface="+mj-ea"/>
                <a:cs typeface="+mj-cs"/>
                <a:sym typeface="Verdana"/>
              </a:rPr>
              <a:t>Ny </a:t>
            </a:r>
            <a:r>
              <a:rPr kumimoji="0" lang="da-DK" sz="2600" b="0" i="0" u="none" strike="noStrike" kern="1200" cap="all" spc="0" normalizeH="0" baseline="0" noProof="0" dirty="0" err="1">
                <a:ln>
                  <a:noFill/>
                </a:ln>
                <a:solidFill>
                  <a:srgbClr val="031D5C"/>
                </a:solidFill>
                <a:effectLst/>
                <a:uLnTx/>
                <a:uFillTx/>
                <a:latin typeface="Arial"/>
                <a:ea typeface="+mj-ea"/>
                <a:cs typeface="+mj-cs"/>
                <a:sym typeface="Verdana"/>
              </a:rPr>
              <a:t>chefatale</a:t>
            </a:r>
            <a:r>
              <a:rPr kumimoji="0" lang="da-DK" sz="2600" b="0" i="0" u="none" strike="noStrike" kern="1200" cap="all" spc="0" normalizeH="0" baseline="0" noProof="0" dirty="0">
                <a:ln>
                  <a:noFill/>
                </a:ln>
                <a:solidFill>
                  <a:srgbClr val="031D5C"/>
                </a:solidFill>
                <a:effectLst/>
                <a:uLnTx/>
                <a:uFillTx/>
                <a:latin typeface="Arial"/>
                <a:ea typeface="+mj-ea"/>
                <a:cs typeface="+mj-cs"/>
                <a:sym typeface="Verdana"/>
              </a:rPr>
              <a:t> på undervisningsområdet </a:t>
            </a:r>
          </a:p>
        </p:txBody>
      </p:sp>
    </p:spTree>
    <p:extLst>
      <p:ext uri="{BB962C8B-B14F-4D97-AF65-F5344CB8AC3E}">
        <p14:creationId xmlns:p14="http://schemas.microsoft.com/office/powerpoint/2010/main" val="360982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1015354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3465"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3"/>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60656" y="188640"/>
            <a:ext cx="540000" cy="540000"/>
          </a:xfrm>
          <a:prstGeom prst="rect">
            <a:avLst/>
          </a:prstGeom>
          <a:noFill/>
          <a:ln>
            <a:noFill/>
          </a:ln>
        </p:spPr>
      </p:pic>
      <p:sp>
        <p:nvSpPr>
          <p:cNvPr id="6" name="Tekstboks 13"/>
          <p:cNvSpPr txBox="1"/>
          <p:nvPr/>
        </p:nvSpPr>
        <p:spPr>
          <a:xfrm>
            <a:off x="929988" y="1505121"/>
            <a:ext cx="10596851" cy="4588177"/>
          </a:xfrm>
          <a:prstGeom prst="rect">
            <a:avLst/>
          </a:prstGeom>
          <a:noFill/>
        </p:spPr>
        <p:txBody>
          <a:bodyPr wrap="square" rtlCol="0">
            <a:noAutofit/>
          </a:bodyPr>
          <a:lstStyle/>
          <a:p>
            <a:pPr marL="0" marR="0" lvl="0" indent="0" algn="l" defTabSz="914400" rtl="0" eaLnBrk="1" fontAlgn="base" latinLnBrk="0" hangingPunct="1">
              <a:lnSpc>
                <a:spcPct val="108000"/>
              </a:lnSpc>
              <a:spcBef>
                <a:spcPct val="54000"/>
              </a:spcBef>
              <a:spcAft>
                <a:spcPct val="0"/>
              </a:spcAft>
              <a:buClr>
                <a:srgbClr val="00542E"/>
              </a:buClr>
              <a:buSzTx/>
              <a:buFontTx/>
              <a:buNone/>
              <a:tabLst/>
              <a:defRPr/>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Centrale sigtelinjer med chefaftalen</a:t>
            </a:r>
          </a:p>
          <a:p>
            <a:pPr marL="342900" indent="-342900">
              <a:buClr>
                <a:srgbClr val="00542E"/>
              </a:buClr>
              <a:buFont typeface="Wingdings" panose="05000000000000000000" pitchFamily="2" charset="2"/>
              <a:buChar char="v"/>
            </a:pPr>
            <a:r>
              <a:rPr kumimoji="0" lang="da-DK" sz="1800" b="0" i="0" u="none" strike="noStrike" kern="1200" cap="none" spc="0" normalizeH="0" baseline="0" noProof="0" dirty="0">
                <a:ln>
                  <a:noFill/>
                </a:ln>
                <a:solidFill>
                  <a:srgbClr val="000000"/>
                </a:solidFill>
                <a:effectLst/>
                <a:uLnTx/>
                <a:uFillTx/>
                <a:latin typeface="Arial" charset="0"/>
                <a:ea typeface="+mn-ea"/>
                <a:cs typeface="+mn-cs"/>
              </a:rPr>
              <a:t>Friere rammer for de lokale parter – Forhandlinger om</a:t>
            </a:r>
            <a:r>
              <a:rPr kumimoji="0" lang="da-DK" sz="1800" b="0" i="0" u="none" strike="noStrike" kern="1200" cap="none" spc="0" normalizeH="0" noProof="0" dirty="0">
                <a:ln>
                  <a:noFill/>
                </a:ln>
                <a:solidFill>
                  <a:srgbClr val="000000"/>
                </a:solidFill>
                <a:effectLst/>
                <a:uLnTx/>
                <a:uFillTx/>
                <a:latin typeface="Arial" charset="0"/>
                <a:ea typeface="+mn-ea"/>
                <a:cs typeface="+mn-cs"/>
              </a:rPr>
              <a:t> løn- og ansættelsesvilkår skal foregå mellem de lokale parter </a:t>
            </a:r>
            <a:endParaRPr lang="da-DK" sz="1800" dirty="0">
              <a:solidFill>
                <a:srgbClr val="000000"/>
              </a:solidFill>
            </a:endParaRPr>
          </a:p>
          <a:p>
            <a:pPr marL="342900" indent="-342900">
              <a:buClr>
                <a:srgbClr val="00542E"/>
              </a:buClr>
              <a:buFont typeface="Wingdings" panose="05000000000000000000" pitchFamily="2" charset="2"/>
              <a:buChar char="v"/>
            </a:pPr>
            <a:r>
              <a:rPr lang="da-DK" sz="1800" dirty="0"/>
              <a:t>Nye muligheder for at anvende løn- og ansættelsesvilkår som et strategisk ledelsesværktøj i rekrutteringen og fastholdelse af chefer</a:t>
            </a:r>
            <a:endParaRPr lang="da-DK" sz="1800" dirty="0">
              <a:solidFill>
                <a:srgbClr val="000000"/>
              </a:solidFill>
            </a:endParaRPr>
          </a:p>
          <a:p>
            <a:pPr marL="342900" lvl="0" indent="-342900">
              <a:buClr>
                <a:srgbClr val="00542E"/>
              </a:buClr>
              <a:buFont typeface="Wingdings" panose="05000000000000000000" pitchFamily="2" charset="2"/>
              <a:buChar char="v"/>
            </a:pPr>
            <a:r>
              <a:rPr lang="da-DK" sz="1800" dirty="0">
                <a:solidFill>
                  <a:srgbClr val="000000"/>
                </a:solidFill>
              </a:rPr>
              <a:t>Større spilleplade i de lokale forhandlinger –&gt; Takstløs overenskomst</a:t>
            </a:r>
            <a:r>
              <a:rPr kumimoji="0" lang="da-DK" sz="1800" b="0" i="0" u="none" strike="noStrike" kern="1200" cap="none" spc="0" normalizeH="0" baseline="0" noProof="0" dirty="0">
                <a:ln>
                  <a:noFill/>
                </a:ln>
                <a:solidFill>
                  <a:srgbClr val="000000"/>
                </a:solidFill>
                <a:effectLst/>
                <a:uLnTx/>
                <a:uFillTx/>
                <a:latin typeface="Arial" charset="0"/>
                <a:ea typeface="+mn-ea"/>
                <a:cs typeface="+mn-cs"/>
              </a:rPr>
              <a:t> + ingen opdeling i grundløn og tillæg</a:t>
            </a:r>
            <a:r>
              <a:rPr kumimoji="0" lang="da-DK" sz="1800" b="0" i="0" u="none" strike="noStrike" kern="1200" cap="none" spc="0" normalizeH="0" noProof="0" dirty="0">
                <a:ln>
                  <a:noFill/>
                </a:ln>
                <a:solidFill>
                  <a:srgbClr val="000000"/>
                </a:solidFill>
                <a:effectLst/>
                <a:uLnTx/>
                <a:uFillTx/>
                <a:latin typeface="Arial" charset="0"/>
                <a:ea typeface="+mn-ea"/>
                <a:cs typeface="+mn-cs"/>
              </a:rPr>
              <a:t> </a:t>
            </a:r>
          </a:p>
          <a:p>
            <a:pPr marL="342900" lvl="0" indent="-342900">
              <a:buClr>
                <a:srgbClr val="00542E"/>
              </a:buClr>
              <a:buFont typeface="Wingdings" panose="05000000000000000000" pitchFamily="2" charset="2"/>
              <a:buChar char="v"/>
            </a:pPr>
            <a:r>
              <a:rPr kumimoji="0" lang="da-DK" sz="1800" b="0" i="0" u="none" strike="noStrike" kern="1200" cap="none" spc="0" normalizeH="0" noProof="0" dirty="0">
                <a:ln>
                  <a:noFill/>
                </a:ln>
                <a:solidFill>
                  <a:srgbClr val="000000"/>
                </a:solidFill>
                <a:effectLst/>
                <a:uLnTx/>
                <a:uFillTx/>
                <a:latin typeface="Arial" charset="0"/>
                <a:ea typeface="+mn-ea"/>
                <a:cs typeface="+mn-cs"/>
              </a:rPr>
              <a:t>M</a:t>
            </a:r>
            <a:r>
              <a:rPr lang="da-DK" dirty="0"/>
              <a:t>ulighed for differentiering af den enkelte chefs samlede lønpakke, som afspejler institutionens prioriteter og forskelligheden blandt institutionens chefer </a:t>
            </a:r>
          </a:p>
          <a:p>
            <a:pPr marL="342900" indent="-342900">
              <a:buClr>
                <a:srgbClr val="00542E"/>
              </a:buClr>
              <a:buFont typeface="Wingdings" panose="05000000000000000000" pitchFamily="2" charset="2"/>
              <a:buChar char="v"/>
            </a:pPr>
            <a:r>
              <a:rPr lang="da-DK" dirty="0"/>
              <a:t>Fortsat behov for økonomisk ansvarlig anvendelse af institutionens samlede ressourcer - Det er ikke parternes intention med chefaftalen, at de øgede frihedsgrader skal medføre en højere lønudvikling  </a:t>
            </a:r>
          </a:p>
          <a:p>
            <a:pPr lvl="0">
              <a:buClr>
                <a:srgbClr val="00542E"/>
              </a:buClr>
            </a:pPr>
            <a:endParaRPr kumimoji="0" lang="da-DK" sz="18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endParaRPr kumimoji="0" lang="da-DK" sz="18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endParaRPr kumimoji="0" lang="da-DK" sz="18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endParaRPr kumimoji="0" lang="da-DK" sz="18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1" fontAlgn="base" latinLnBrk="0" hangingPunct="1">
              <a:lnSpc>
                <a:spcPct val="108000"/>
              </a:lnSpc>
              <a:spcBef>
                <a:spcPct val="54000"/>
              </a:spcBef>
              <a:spcAft>
                <a:spcPct val="0"/>
              </a:spcAft>
              <a:buClr>
                <a:srgbClr val="00542E"/>
              </a:buClr>
              <a:buSzTx/>
              <a:buFont typeface="Wingdings" panose="05000000000000000000" pitchFamily="2" charset="2"/>
              <a:buChar char="v"/>
              <a:tabLst/>
              <a:defRPr/>
            </a:pPr>
            <a:endParaRPr kumimoji="0" lang="da-DK" sz="1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 name="Billede 7"/>
          <p:cNvPicPr>
            <a:picLocks noChangeAspect="1"/>
          </p:cNvPicPr>
          <p:nvPr/>
        </p:nvPicPr>
        <p:blipFill>
          <a:blip r:embed="rId8"/>
          <a:stretch>
            <a:fillRect/>
          </a:stretch>
        </p:blipFill>
        <p:spPr>
          <a:xfrm>
            <a:off x="834696" y="417892"/>
            <a:ext cx="10522608" cy="1066892"/>
          </a:xfrm>
          <a:prstGeom prst="rect">
            <a:avLst/>
          </a:prstGeom>
        </p:spPr>
      </p:pic>
    </p:spTree>
    <p:extLst>
      <p:ext uri="{BB962C8B-B14F-4D97-AF65-F5344CB8AC3E}">
        <p14:creationId xmlns:p14="http://schemas.microsoft.com/office/powerpoint/2010/main" val="1970481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1676132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6535"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3"/>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60656" y="188640"/>
            <a:ext cx="540000" cy="540000"/>
          </a:xfrm>
          <a:prstGeom prst="rect">
            <a:avLst/>
          </a:prstGeom>
          <a:noFill/>
          <a:ln>
            <a:noFill/>
          </a:ln>
        </p:spPr>
      </p:pic>
      <p:pic>
        <p:nvPicPr>
          <p:cNvPr id="7" name="Billede 6"/>
          <p:cNvPicPr>
            <a:picLocks noChangeAspect="1"/>
          </p:cNvPicPr>
          <p:nvPr/>
        </p:nvPicPr>
        <p:blipFill>
          <a:blip r:embed="rId8"/>
          <a:stretch>
            <a:fillRect/>
          </a:stretch>
        </p:blipFill>
        <p:spPr>
          <a:xfrm>
            <a:off x="752393" y="321497"/>
            <a:ext cx="10687214" cy="1091279"/>
          </a:xfrm>
          <a:prstGeom prst="rect">
            <a:avLst/>
          </a:prstGeom>
        </p:spPr>
      </p:pic>
      <p:sp>
        <p:nvSpPr>
          <p:cNvPr id="9" name="AutoShape 24"/>
          <p:cNvSpPr>
            <a:spLocks noChangeArrowheads="1"/>
          </p:cNvSpPr>
          <p:nvPr/>
        </p:nvSpPr>
        <p:spPr bwMode="auto">
          <a:xfrm>
            <a:off x="952259" y="2060848"/>
            <a:ext cx="5215749" cy="4320480"/>
          </a:xfrm>
          <a:custGeom>
            <a:avLst/>
            <a:gdLst>
              <a:gd name="connsiteX0" fmla="*/ 0 w 4662089"/>
              <a:gd name="connsiteY0" fmla="*/ 0 h 3780582"/>
              <a:gd name="connsiteX1" fmla="*/ 3904271 w 4662089"/>
              <a:gd name="connsiteY1" fmla="*/ 0 h 3780582"/>
              <a:gd name="connsiteX2" fmla="*/ 4662089 w 4662089"/>
              <a:gd name="connsiteY2" fmla="*/ 1890291 h 3780582"/>
              <a:gd name="connsiteX3" fmla="*/ 3904271 w 4662089"/>
              <a:gd name="connsiteY3" fmla="*/ 3780582 h 3780582"/>
              <a:gd name="connsiteX4" fmla="*/ 0 w 4662089"/>
              <a:gd name="connsiteY4" fmla="*/ 3780582 h 3780582"/>
              <a:gd name="connsiteX5" fmla="*/ 0 w 4662089"/>
              <a:gd name="connsiteY5" fmla="*/ 0 h 3780582"/>
              <a:gd name="connsiteX0" fmla="*/ 0 w 3911812"/>
              <a:gd name="connsiteY0" fmla="*/ 0 h 3780582"/>
              <a:gd name="connsiteX1" fmla="*/ 3904271 w 3911812"/>
              <a:gd name="connsiteY1" fmla="*/ 0 h 3780582"/>
              <a:gd name="connsiteX2" fmla="*/ 3911812 w 3911812"/>
              <a:gd name="connsiteY2" fmla="*/ 1925461 h 3780582"/>
              <a:gd name="connsiteX3" fmla="*/ 3904271 w 3911812"/>
              <a:gd name="connsiteY3" fmla="*/ 3780582 h 3780582"/>
              <a:gd name="connsiteX4" fmla="*/ 0 w 3911812"/>
              <a:gd name="connsiteY4" fmla="*/ 3780582 h 3780582"/>
              <a:gd name="connsiteX5" fmla="*/ 0 w 3911812"/>
              <a:gd name="connsiteY5" fmla="*/ 0 h 378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1812" h="3780582">
                <a:moveTo>
                  <a:pt x="0" y="0"/>
                </a:moveTo>
                <a:lnTo>
                  <a:pt x="3904271" y="0"/>
                </a:lnTo>
                <a:cubicBezTo>
                  <a:pt x="3906785" y="641820"/>
                  <a:pt x="3909298" y="1283641"/>
                  <a:pt x="3911812" y="1925461"/>
                </a:cubicBezTo>
                <a:cubicBezTo>
                  <a:pt x="3909298" y="2543835"/>
                  <a:pt x="3906785" y="3162208"/>
                  <a:pt x="3904271" y="3780582"/>
                </a:cubicBezTo>
                <a:lnTo>
                  <a:pt x="0" y="3780582"/>
                </a:lnTo>
                <a:lnTo>
                  <a:pt x="0" y="0"/>
                </a:lnTo>
                <a:close/>
              </a:path>
            </a:pathLst>
          </a:custGeom>
          <a:noFill/>
          <a:ln w="19050">
            <a:solidFill>
              <a:schemeClr val="accent1"/>
            </a:solidFill>
            <a:miter lim="800000"/>
            <a:headEnd/>
            <a:tailEnd/>
          </a:ln>
          <a:effectLst/>
        </p:spPr>
        <p:txBody>
          <a:bodyPr lIns="108000" tIns="108000" rIns="108000" bIns="108000" anchor="ctr"/>
          <a:lstStyle/>
          <a:p>
            <a:pPr marL="285750" indent="-285750">
              <a:buClr>
                <a:schemeClr val="accent1"/>
              </a:buClr>
              <a:buFont typeface="Wingdings" panose="05000000000000000000" pitchFamily="2" charset="2"/>
              <a:buChar char="v"/>
            </a:pPr>
            <a:endParaRPr lang="da-DK" sz="1600" dirty="0"/>
          </a:p>
          <a:p>
            <a:pPr marL="285750" indent="-285750">
              <a:buClr>
                <a:schemeClr val="accent1"/>
              </a:buClr>
              <a:buFont typeface="Wingdings" panose="05000000000000000000" pitchFamily="2" charset="2"/>
              <a:buChar char="v"/>
            </a:pPr>
            <a:r>
              <a:rPr lang="da-DK" sz="1600" dirty="0"/>
              <a:t>Institutionsspecifik aftale – Overenskomst for forstandere og øvrige chefstillinger ved voksenuddannelsescentre</a:t>
            </a:r>
          </a:p>
          <a:p>
            <a:pPr marL="285750" indent="-285750">
              <a:buClr>
                <a:schemeClr val="accent1"/>
              </a:buClr>
              <a:buFont typeface="Wingdings" panose="05000000000000000000" pitchFamily="2" charset="2"/>
              <a:buChar char="v"/>
            </a:pPr>
            <a:r>
              <a:rPr lang="da-DK" sz="1600" dirty="0">
                <a:solidFill>
                  <a:srgbClr val="000000"/>
                </a:solidFill>
                <a:sym typeface="Verdana"/>
              </a:rPr>
              <a:t>Indplacering i lønramme på baggrund af antal årskursister, dog var visse forstanderstillinger klassificeret af parterne.</a:t>
            </a:r>
          </a:p>
          <a:p>
            <a:pPr marL="285750" indent="-285750">
              <a:buClr>
                <a:schemeClr val="accent1"/>
              </a:buClr>
              <a:buFont typeface="Wingdings" panose="05000000000000000000" pitchFamily="2" charset="2"/>
              <a:buChar char="v"/>
            </a:pPr>
            <a:r>
              <a:rPr lang="da-DK" sz="1600" dirty="0">
                <a:solidFill>
                  <a:srgbClr val="000000"/>
                </a:solidFill>
                <a:sym typeface="Verdana"/>
              </a:rPr>
              <a:t>Oprykning fra lønramme 36 – 37 ved varig </a:t>
            </a:r>
            <a:r>
              <a:rPr lang="da-DK" sz="1600" dirty="0" err="1">
                <a:solidFill>
                  <a:srgbClr val="000000"/>
                </a:solidFill>
                <a:sym typeface="Verdana"/>
              </a:rPr>
              <a:t>f</a:t>
            </a:r>
            <a:r>
              <a:rPr lang="da-DK" sz="1600" dirty="0" err="1">
                <a:solidFill>
                  <a:srgbClr val="000000"/>
                </a:solidFill>
              </a:rPr>
              <a:t>or-øgelse</a:t>
            </a:r>
            <a:r>
              <a:rPr lang="da-DK" sz="1600" dirty="0">
                <a:solidFill>
                  <a:srgbClr val="000000"/>
                </a:solidFill>
              </a:rPr>
              <a:t> i antallet af årskursister til 300 eller derover, men ved fald i antallet af årskursister til under 300 bevarer forstanderen den højere indplacering som personlig ordning. </a:t>
            </a:r>
            <a:endParaRPr lang="da-DK" sz="1600" dirty="0">
              <a:solidFill>
                <a:srgbClr val="000000"/>
              </a:solidFill>
              <a:sym typeface="Verdana"/>
            </a:endParaRPr>
          </a:p>
          <a:p>
            <a:pPr marL="285750" indent="-285750">
              <a:buClr>
                <a:schemeClr val="accent1"/>
              </a:buClr>
              <a:buFont typeface="Wingdings" panose="05000000000000000000" pitchFamily="2" charset="2"/>
              <a:buChar char="v"/>
            </a:pPr>
            <a:r>
              <a:rPr lang="da-DK" sz="1600" dirty="0">
                <a:solidFill>
                  <a:srgbClr val="000000"/>
                </a:solidFill>
                <a:sym typeface="Verdana"/>
              </a:rPr>
              <a:t>Forhandling af tillæg: Aftale om chefløn og </a:t>
            </a:r>
            <a:r>
              <a:rPr lang="da-DK" sz="1600" dirty="0" err="1">
                <a:solidFill>
                  <a:srgbClr val="000000"/>
                </a:solidFill>
                <a:sym typeface="Verdana"/>
              </a:rPr>
              <a:t>cheflønspuljerne</a:t>
            </a:r>
            <a:r>
              <a:rPr lang="da-DK" sz="1600" dirty="0">
                <a:solidFill>
                  <a:srgbClr val="000000"/>
                </a:solidFill>
                <a:sym typeface="Verdana"/>
              </a:rPr>
              <a:t>. Tillæg forudsatte godkendelse af ressortministerium.</a:t>
            </a:r>
          </a:p>
          <a:p>
            <a:endParaRPr lang="da-DK" sz="1200" dirty="0">
              <a:solidFill>
                <a:srgbClr val="000000"/>
              </a:solidFill>
              <a:sym typeface="Verdana"/>
            </a:endParaRPr>
          </a:p>
        </p:txBody>
      </p:sp>
      <p:sp>
        <p:nvSpPr>
          <p:cNvPr id="10" name="Rectangle 41"/>
          <p:cNvSpPr/>
          <p:nvPr/>
        </p:nvSpPr>
        <p:spPr bwMode="auto">
          <a:xfrm>
            <a:off x="7520866" y="2086020"/>
            <a:ext cx="3718159" cy="3708064"/>
          </a:xfrm>
          <a:prstGeom prst="rect">
            <a:avLst/>
          </a:prstGeom>
          <a:solidFill>
            <a:srgbClr val="00542E"/>
          </a:solidFill>
          <a:ln w="9525">
            <a:solidFill>
              <a:schemeClr val="accent1"/>
            </a:solidFill>
            <a:miter lim="800000"/>
            <a:headEnd/>
            <a:tailEnd/>
          </a:ln>
          <a:effectLst/>
        </p:spPr>
        <p:txBody>
          <a:bodyPr lIns="108000" tIns="108000" rIns="108000" bIns="108000" rtlCol="0" anchor="ctr">
            <a:noAutofit/>
          </a:bodyPr>
          <a:lstStyle/>
          <a:p>
            <a:pPr marL="285750" indent="-285750">
              <a:buFont typeface="Wingdings" panose="05000000000000000000" pitchFamily="2" charset="2"/>
              <a:buChar char="v"/>
            </a:pPr>
            <a:r>
              <a:rPr lang="da-DK" sz="1600" dirty="0">
                <a:solidFill>
                  <a:srgbClr val="FFFFFF"/>
                </a:solidFill>
              </a:rPr>
              <a:t>Én aftale for alle chefer</a:t>
            </a:r>
          </a:p>
          <a:p>
            <a:pPr marL="285750" indent="-285750">
              <a:buFont typeface="Wingdings" panose="05000000000000000000" pitchFamily="2" charset="2"/>
              <a:buChar char="v"/>
            </a:pPr>
            <a:r>
              <a:rPr lang="da-DK" sz="1600" dirty="0">
                <a:solidFill>
                  <a:srgbClr val="FFFFFF"/>
                </a:solidFill>
              </a:rPr>
              <a:t>Takstløst aftalegrundlag + </a:t>
            </a:r>
            <a:r>
              <a:rPr lang="da-DK" sz="1600" dirty="0" err="1">
                <a:solidFill>
                  <a:srgbClr val="FFFFFF"/>
                </a:solidFill>
              </a:rPr>
              <a:t>Cheflønspuljestyring</a:t>
            </a:r>
            <a:r>
              <a:rPr lang="da-DK" sz="1600" dirty="0">
                <a:solidFill>
                  <a:srgbClr val="FFFFFF"/>
                </a:solidFill>
              </a:rPr>
              <a:t> ophører</a:t>
            </a:r>
          </a:p>
          <a:p>
            <a:pPr marL="285750" indent="-285750">
              <a:buFont typeface="Wingdings" panose="05000000000000000000" pitchFamily="2" charset="2"/>
              <a:buChar char="v"/>
            </a:pPr>
            <a:r>
              <a:rPr lang="da-DK" sz="1600" dirty="0">
                <a:solidFill>
                  <a:srgbClr val="FFFFFF"/>
                </a:solidFill>
              </a:rPr>
              <a:t>Større spilleplade - Hele lønpakken forhandles mellem ansættelsesmyndigheden og den enkelte chef uden inddragelse af organisationerne</a:t>
            </a:r>
          </a:p>
          <a:p>
            <a:pPr marL="285750" indent="-285750">
              <a:buFont typeface="Wingdings" panose="05000000000000000000" pitchFamily="2" charset="2"/>
              <a:buChar char="v"/>
            </a:pPr>
            <a:r>
              <a:rPr lang="da-DK" sz="1600" dirty="0">
                <a:solidFill>
                  <a:srgbClr val="FFFFFF"/>
                </a:solidFill>
              </a:rPr>
              <a:t>Nye chefstillinger skal ikke klassificeres ved aftale med organisationerne </a:t>
            </a:r>
          </a:p>
          <a:p>
            <a:pPr marL="285750" indent="-285750">
              <a:buFont typeface="Wingdings" panose="05000000000000000000" pitchFamily="2" charset="2"/>
              <a:buChar char="v"/>
            </a:pPr>
            <a:endParaRPr lang="da-DK" sz="1600" dirty="0">
              <a:solidFill>
                <a:srgbClr val="FFFFFF"/>
              </a:solidFill>
            </a:endParaRPr>
          </a:p>
        </p:txBody>
      </p:sp>
      <p:sp>
        <p:nvSpPr>
          <p:cNvPr id="11" name="Rectangle 21"/>
          <p:cNvSpPr>
            <a:spLocks noChangeArrowheads="1"/>
          </p:cNvSpPr>
          <p:nvPr/>
        </p:nvSpPr>
        <p:spPr bwMode="auto">
          <a:xfrm>
            <a:off x="978119" y="1750690"/>
            <a:ext cx="5187811" cy="246158"/>
          </a:xfrm>
          <a:prstGeom prst="rect">
            <a:avLst/>
          </a:prstGeom>
          <a:noFill/>
          <a:ln w="9525">
            <a:noFill/>
            <a:miter lim="800000"/>
            <a:headEnd/>
            <a:tailEnd/>
          </a:ln>
          <a:effectLst/>
        </p:spPr>
        <p:txBody>
          <a:bodyPr wrap="square" lIns="0" tIns="0" rIns="0" bIns="0" anchor="b" anchorCtr="0">
            <a:spAutoFit/>
          </a:bodyPr>
          <a:lstStyle/>
          <a:p>
            <a:r>
              <a:rPr lang="da-DK" sz="1600" b="1" dirty="0">
                <a:solidFill>
                  <a:srgbClr val="000000"/>
                </a:solidFill>
                <a:latin typeface="Arial"/>
                <a:sym typeface="Verdana"/>
              </a:rPr>
              <a:t>Ansættelse af forstander på VUC - Før OK18</a:t>
            </a:r>
          </a:p>
        </p:txBody>
      </p:sp>
      <p:sp>
        <p:nvSpPr>
          <p:cNvPr id="12" name="Rectangle 21"/>
          <p:cNvSpPr>
            <a:spLocks noChangeArrowheads="1"/>
          </p:cNvSpPr>
          <p:nvPr/>
        </p:nvSpPr>
        <p:spPr bwMode="auto">
          <a:xfrm>
            <a:off x="7520866" y="1510327"/>
            <a:ext cx="3687573" cy="246158"/>
          </a:xfrm>
          <a:prstGeom prst="rect">
            <a:avLst/>
          </a:prstGeom>
          <a:noFill/>
          <a:ln w="9525">
            <a:noFill/>
            <a:miter lim="800000"/>
            <a:headEnd/>
            <a:tailEnd/>
          </a:ln>
          <a:effectLst/>
        </p:spPr>
        <p:txBody>
          <a:bodyPr wrap="square" lIns="0" tIns="0" rIns="0" bIns="0" anchor="b" anchorCtr="0">
            <a:spAutoFit/>
          </a:bodyPr>
          <a:lstStyle/>
          <a:p>
            <a:r>
              <a:rPr lang="da-DK" sz="1600" b="1" dirty="0">
                <a:solidFill>
                  <a:srgbClr val="000000"/>
                </a:solidFill>
                <a:latin typeface="Arial"/>
                <a:sym typeface="Verdana"/>
              </a:rPr>
              <a:t>Ny chefaftale</a:t>
            </a:r>
          </a:p>
        </p:txBody>
      </p:sp>
      <p:sp>
        <p:nvSpPr>
          <p:cNvPr id="13" name="AutoShape 4"/>
          <p:cNvSpPr>
            <a:spLocks noChangeArrowheads="1"/>
          </p:cNvSpPr>
          <p:nvPr/>
        </p:nvSpPr>
        <p:spPr bwMode="auto">
          <a:xfrm rot="5400000">
            <a:off x="6459919" y="3593140"/>
            <a:ext cx="835200" cy="218888"/>
          </a:xfrm>
          <a:prstGeom prst="triangle">
            <a:avLst>
              <a:gd name="adj" fmla="val 50000"/>
            </a:avLst>
          </a:prstGeom>
          <a:solidFill>
            <a:srgbClr val="00542E"/>
          </a:solidFill>
          <a:ln w="12700">
            <a:solidFill>
              <a:srgbClr val="00542E"/>
            </a:solidFill>
            <a:miter lim="800000"/>
            <a:headEnd/>
            <a:tailEnd type="none" w="lg" len="med"/>
          </a:ln>
          <a:effectLst/>
        </p:spPr>
        <p:txBody>
          <a:bodyPr vert="horz" wrap="none" lIns="91440" tIns="45720" rIns="91440" bIns="45720" numCol="1" anchor="ctr" anchorCtr="0" compatLnSpc="1">
            <a:prstTxWarp prst="textNoShape">
              <a:avLst/>
            </a:prstTxWarp>
          </a:bodyPr>
          <a:lstStyle/>
          <a:p>
            <a:pPr algn="ctr" eaLnBrk="0" fontAlgn="auto" hangingPunct="0">
              <a:lnSpc>
                <a:spcPct val="100000"/>
              </a:lnSpc>
              <a:spcBef>
                <a:spcPts val="0"/>
              </a:spcBef>
              <a:spcAft>
                <a:spcPts val="0"/>
              </a:spcAft>
              <a:defRPr/>
            </a:pPr>
            <a:endParaRPr lang="da-DK" sz="1400" kern="0" dirty="0">
              <a:solidFill>
                <a:sysClr val="windowText" lastClr="000000"/>
              </a:solidFill>
              <a:latin typeface="Arial"/>
              <a:sym typeface="Verdana"/>
            </a:endParaRPr>
          </a:p>
        </p:txBody>
      </p:sp>
    </p:spTree>
    <p:extLst>
      <p:ext uri="{BB962C8B-B14F-4D97-AF65-F5344CB8AC3E}">
        <p14:creationId xmlns:p14="http://schemas.microsoft.com/office/powerpoint/2010/main" val="385248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239656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488" name="think-cell Slide" r:id="rId5" imgW="530" imgH="531" progId="TCLayout.ActiveDocument.1">
                  <p:embed/>
                </p:oleObj>
              </mc:Choice>
              <mc:Fallback>
                <p:oleObj name="think-cell Slide" r:id="rId5" imgW="530" imgH="53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2" descr="C:\Users\b033338\Downloads\group.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87151" y="158750"/>
            <a:ext cx="559373" cy="55937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txBox="1">
            <a:spLocks/>
          </p:cNvSpPr>
          <p:nvPr/>
        </p:nvSpPr>
        <p:spPr bwMode="auto">
          <a:xfrm>
            <a:off x="701676"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a-DK" sz="2600" b="0" i="0" u="none" strike="noStrike" kern="1200" cap="all" spc="0" normalizeH="0" baseline="0" noProof="0" dirty="0">
                <a:ln>
                  <a:noFill/>
                </a:ln>
                <a:solidFill>
                  <a:srgbClr val="031D5C"/>
                </a:solidFill>
                <a:effectLst/>
                <a:uLnTx/>
                <a:uFillTx/>
                <a:latin typeface="Arial"/>
                <a:ea typeface="+mj-ea"/>
                <a:cs typeface="+mj-cs"/>
                <a:sym typeface="Verdana"/>
              </a:rPr>
              <a:t>Ledelsens roller </a:t>
            </a:r>
          </a:p>
        </p:txBody>
      </p:sp>
      <p:sp>
        <p:nvSpPr>
          <p:cNvPr id="9" name="Ellipse 8"/>
          <p:cNvSpPr/>
          <p:nvPr/>
        </p:nvSpPr>
        <p:spPr bwMode="auto">
          <a:xfrm rot="20520000">
            <a:off x="611403" y="917977"/>
            <a:ext cx="4176000" cy="2448000"/>
          </a:xfrm>
          <a:prstGeom prst="ellipse">
            <a:avLst/>
          </a:prstGeom>
          <a:solidFill>
            <a:srgbClr val="000000">
              <a:alpha val="50000"/>
            </a:srgbClr>
          </a:solidFill>
          <a:ln w="6350" cap="flat" cmpd="sng" algn="ctr">
            <a:solidFill>
              <a:srgbClr val="FFFF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err="1">
              <a:ln>
                <a:noFill/>
              </a:ln>
              <a:solidFill>
                <a:srgbClr val="FFFFFF"/>
              </a:solidFill>
              <a:effectLst/>
              <a:uLnTx/>
              <a:uFillTx/>
            </a:endParaRPr>
          </a:p>
        </p:txBody>
      </p:sp>
      <p:grpSp>
        <p:nvGrpSpPr>
          <p:cNvPr id="10" name="Gruppe 9"/>
          <p:cNvGrpSpPr/>
          <p:nvPr/>
        </p:nvGrpSpPr>
        <p:grpSpPr>
          <a:xfrm>
            <a:off x="3467832" y="1289181"/>
            <a:ext cx="1116000" cy="1116000"/>
            <a:chOff x="6967751" y="1449388"/>
            <a:chExt cx="1116000" cy="1116000"/>
          </a:xfrm>
          <a:solidFill>
            <a:srgbClr val="000000">
              <a:lumMod val="85000"/>
              <a:lumOff val="15000"/>
            </a:srgbClr>
          </a:solidFill>
        </p:grpSpPr>
        <p:sp>
          <p:nvSpPr>
            <p:cNvPr id="11" name="Ellipse 10"/>
            <p:cNvSpPr>
              <a:spLocks noChangeAspect="1"/>
            </p:cNvSpPr>
            <p:nvPr/>
          </p:nvSpPr>
          <p:spPr bwMode="auto">
            <a:xfrm>
              <a:off x="6967751" y="1449388"/>
              <a:ext cx="1116000" cy="1116000"/>
            </a:xfrm>
            <a:prstGeom prst="ellipse">
              <a:avLst/>
            </a:prstGeom>
            <a:grpFill/>
            <a:ln w="6350" cap="flat" cmpd="sng" algn="ctr">
              <a:solidFill>
                <a:srgbClr val="000000">
                  <a:lumMod val="85000"/>
                  <a:lumOff val="15000"/>
                </a:srgb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1100" b="0" i="0" u="none" strike="noStrike" kern="0" cap="none" spc="0" normalizeH="0" baseline="0" noProof="0" dirty="0">
                <a:ln>
                  <a:noFill/>
                </a:ln>
                <a:solidFill>
                  <a:srgbClr val="FFFFFF"/>
                </a:solidFill>
                <a:effectLst/>
                <a:uLnTx/>
                <a:uFillTx/>
              </a:endParaRPr>
            </a:p>
          </p:txBody>
        </p:sp>
        <p:sp>
          <p:nvSpPr>
            <p:cNvPr id="12" name="Rectangle 21"/>
            <p:cNvSpPr>
              <a:spLocks noChangeArrowheads="1"/>
            </p:cNvSpPr>
            <p:nvPr/>
          </p:nvSpPr>
          <p:spPr bwMode="auto">
            <a:xfrm>
              <a:off x="7124438" y="1733179"/>
              <a:ext cx="802629" cy="365613"/>
            </a:xfrm>
            <a:prstGeom prst="rect">
              <a:avLst/>
            </a:prstGeom>
            <a:grpFill/>
            <a:ln w="9525">
              <a:solidFill>
                <a:srgbClr val="000000">
                  <a:lumMod val="85000"/>
                  <a:lumOff val="15000"/>
                </a:srgbClr>
              </a:solidFill>
              <a:miter lim="800000"/>
              <a:headEnd/>
              <a:tailEnd/>
            </a:ln>
            <a:effectLst/>
          </p:spPr>
          <p:txBody>
            <a:bodyPr wrap="square" lIns="0" tIns="0" rIns="0" bIns="0" anchor="b"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1" i="0" u="none" strike="noStrike" kern="0" cap="none" spc="0" normalizeH="0" baseline="0" noProof="0" dirty="0" err="1">
                  <a:ln>
                    <a:noFill/>
                  </a:ln>
                  <a:solidFill>
                    <a:srgbClr val="FFFFFF"/>
                  </a:solidFill>
                  <a:effectLst/>
                  <a:uLnTx/>
                  <a:uFillTx/>
                  <a:latin typeface="Arial"/>
                  <a:sym typeface="Verdana"/>
                </a:rPr>
                <a:t>Organisa-tion</a:t>
              </a:r>
              <a:endParaRPr kumimoji="0" lang="da-DK" sz="1100" b="1" i="0" u="none" strike="noStrike" kern="0" cap="none" spc="0" normalizeH="0" baseline="0" noProof="0" dirty="0">
                <a:ln>
                  <a:noFill/>
                </a:ln>
                <a:solidFill>
                  <a:srgbClr val="FFFFFF"/>
                </a:solidFill>
                <a:effectLst/>
                <a:uLnTx/>
                <a:uFillTx/>
                <a:latin typeface="Arial"/>
                <a:sym typeface="Verdana"/>
              </a:endParaRPr>
            </a:p>
          </p:txBody>
        </p:sp>
      </p:grpSp>
      <p:sp>
        <p:nvSpPr>
          <p:cNvPr id="13" name="Rectangle 21"/>
          <p:cNvSpPr>
            <a:spLocks noChangeArrowheads="1"/>
          </p:cNvSpPr>
          <p:nvPr/>
        </p:nvSpPr>
        <p:spPr bwMode="auto">
          <a:xfrm>
            <a:off x="1920517" y="1135355"/>
            <a:ext cx="2388787" cy="246158"/>
          </a:xfrm>
          <a:prstGeom prst="rect">
            <a:avLst/>
          </a:prstGeom>
          <a:noFill/>
          <a:ln w="9525">
            <a:noFill/>
            <a:miter lim="800000"/>
            <a:headEnd/>
            <a:tailEnd/>
          </a:ln>
          <a:effectLst/>
        </p:spPr>
        <p:txBody>
          <a:bodyPr wrap="square" lIns="0" tIns="0" rIns="0" bIns="0" anchor="b" anchorCtr="0">
            <a:spAutoFit/>
          </a:bodyPr>
          <a:lstStyle/>
          <a:p>
            <a:r>
              <a:rPr lang="da-DK" sz="1600" b="1" dirty="0">
                <a:solidFill>
                  <a:srgbClr val="000000"/>
                </a:solidFill>
                <a:latin typeface="Arial"/>
                <a:sym typeface="Verdana"/>
              </a:rPr>
              <a:t>Strategisk ledelse</a:t>
            </a:r>
          </a:p>
        </p:txBody>
      </p:sp>
      <p:grpSp>
        <p:nvGrpSpPr>
          <p:cNvPr id="14" name="Gruppe 13"/>
          <p:cNvGrpSpPr/>
          <p:nvPr/>
        </p:nvGrpSpPr>
        <p:grpSpPr>
          <a:xfrm>
            <a:off x="1019560" y="1705669"/>
            <a:ext cx="1116000" cy="1116000"/>
            <a:chOff x="784891" y="1834664"/>
            <a:chExt cx="1116000" cy="1116000"/>
          </a:xfrm>
        </p:grpSpPr>
        <p:sp>
          <p:nvSpPr>
            <p:cNvPr id="15" name="Ellipse 14"/>
            <p:cNvSpPr>
              <a:spLocks noChangeAspect="1"/>
            </p:cNvSpPr>
            <p:nvPr/>
          </p:nvSpPr>
          <p:spPr bwMode="auto">
            <a:xfrm>
              <a:off x="784891" y="1834664"/>
              <a:ext cx="1116000" cy="1116000"/>
            </a:xfrm>
            <a:prstGeom prst="ellipse">
              <a:avLst/>
            </a:prstGeom>
            <a:solidFill>
              <a:srgbClr val="000000">
                <a:lumMod val="85000"/>
                <a:lumOff val="15000"/>
              </a:srgbClr>
            </a:solidFill>
            <a:ln w="6350" cap="flat" cmpd="sng" algn="ctr">
              <a:solidFill>
                <a:srgbClr val="000000">
                  <a:lumMod val="85000"/>
                  <a:lumOff val="15000"/>
                </a:srgb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1100" b="0" i="0" u="none" strike="noStrike" kern="0" cap="none" spc="0" normalizeH="0" baseline="0" noProof="0" dirty="0">
                <a:ln>
                  <a:noFill/>
                </a:ln>
                <a:solidFill>
                  <a:srgbClr val="FFFFFF"/>
                </a:solidFill>
                <a:effectLst/>
                <a:uLnTx/>
                <a:uFillTx/>
              </a:endParaRPr>
            </a:p>
          </p:txBody>
        </p:sp>
        <p:sp>
          <p:nvSpPr>
            <p:cNvPr id="16" name="Rectangle 21"/>
            <p:cNvSpPr>
              <a:spLocks noChangeArrowheads="1"/>
            </p:cNvSpPr>
            <p:nvPr/>
          </p:nvSpPr>
          <p:spPr bwMode="auto">
            <a:xfrm>
              <a:off x="797578" y="2308026"/>
              <a:ext cx="1090626" cy="338554"/>
            </a:xfrm>
            <a:prstGeom prst="rect">
              <a:avLst/>
            </a:prstGeom>
            <a:noFill/>
            <a:ln w="9525">
              <a:noFill/>
              <a:miter lim="800000"/>
              <a:headEnd/>
              <a:tailEnd/>
            </a:ln>
            <a:effectLst/>
          </p:spPr>
          <p:txBody>
            <a:bodyPr wrap="square" lIns="0" tIns="0" rIns="0" bIns="0" anchor="b" anchorCtr="0">
              <a:spAutoFit/>
            </a:bodyPr>
            <a:lstStyle/>
            <a:p>
              <a:pPr marL="0" marR="0" lvl="0" indent="0" algn="ctr" defTabSz="914400" eaLnBrk="1" fontAlgn="auto" latinLnBrk="0" hangingPunct="1">
                <a:lnSpc>
                  <a:spcPct val="100000"/>
                </a:lnSpc>
                <a:spcBef>
                  <a:spcPts val="1100"/>
                </a:spcBef>
                <a:spcAft>
                  <a:spcPts val="0"/>
                </a:spcAft>
                <a:buClrTx/>
                <a:buSzTx/>
                <a:buFontTx/>
                <a:buNone/>
                <a:tabLst/>
                <a:defRPr/>
              </a:pPr>
              <a:r>
                <a:rPr kumimoji="0" lang="da-DK" sz="1100" b="1" i="0" u="none" strike="noStrike" kern="0" cap="none" spc="0" normalizeH="0" baseline="0" noProof="0" dirty="0" err="1">
                  <a:ln>
                    <a:noFill/>
                  </a:ln>
                  <a:solidFill>
                    <a:srgbClr val="FFFFFF"/>
                  </a:solidFill>
                  <a:effectLst/>
                  <a:uLnTx/>
                  <a:uFillTx/>
                  <a:latin typeface="Arial"/>
                  <a:sym typeface="Verdana"/>
                </a:rPr>
                <a:t>Uddannelses-politiske</a:t>
              </a:r>
              <a:r>
                <a:rPr kumimoji="0" lang="da-DK" sz="1100" b="1" i="0" u="none" strike="noStrike" kern="0" cap="none" spc="0" normalizeH="0" baseline="0" noProof="0" dirty="0">
                  <a:ln>
                    <a:noFill/>
                  </a:ln>
                  <a:solidFill>
                    <a:srgbClr val="FFFFFF"/>
                  </a:solidFill>
                  <a:effectLst/>
                  <a:uLnTx/>
                  <a:uFillTx/>
                  <a:latin typeface="Arial"/>
                  <a:sym typeface="Verdana"/>
                </a:rPr>
                <a:t> mål</a:t>
              </a:r>
              <a:endParaRPr kumimoji="0" lang="da-DK" sz="1100" b="1" i="0" u="none" strike="noStrike" kern="0" cap="none" spc="0" normalizeH="0" baseline="0" noProof="0" dirty="0">
                <a:ln>
                  <a:noFill/>
                </a:ln>
                <a:solidFill>
                  <a:srgbClr val="FFFFFF"/>
                </a:solidFill>
                <a:effectLst/>
                <a:uLnTx/>
                <a:uFillTx/>
              </a:endParaRPr>
            </a:p>
          </p:txBody>
        </p:sp>
      </p:grpSp>
      <p:grpSp>
        <p:nvGrpSpPr>
          <p:cNvPr id="17" name="Gruppe 16"/>
          <p:cNvGrpSpPr/>
          <p:nvPr/>
        </p:nvGrpSpPr>
        <p:grpSpPr>
          <a:xfrm>
            <a:off x="2335856" y="2027254"/>
            <a:ext cx="1116000" cy="1116000"/>
            <a:chOff x="2109672" y="2017881"/>
            <a:chExt cx="1116000" cy="1116000"/>
          </a:xfrm>
        </p:grpSpPr>
        <p:sp>
          <p:nvSpPr>
            <p:cNvPr id="18" name="Ellipse 17"/>
            <p:cNvSpPr>
              <a:spLocks noChangeAspect="1"/>
            </p:cNvSpPr>
            <p:nvPr/>
          </p:nvSpPr>
          <p:spPr bwMode="auto">
            <a:xfrm>
              <a:off x="2109672" y="2017881"/>
              <a:ext cx="1116000" cy="1116000"/>
            </a:xfrm>
            <a:prstGeom prst="ellipse">
              <a:avLst/>
            </a:prstGeom>
            <a:solidFill>
              <a:srgbClr val="000000"/>
            </a:solidFill>
            <a:ln w="6350" cap="flat" cmpd="sng" algn="ctr">
              <a:solidFill>
                <a:srgbClr val="000000">
                  <a:lumMod val="85000"/>
                  <a:lumOff val="15000"/>
                </a:srgb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1100" b="0" i="0" u="none" strike="noStrike" kern="0" cap="none" spc="0" normalizeH="0" baseline="0" noProof="0" dirty="0">
                <a:ln>
                  <a:noFill/>
                </a:ln>
                <a:solidFill>
                  <a:srgbClr val="FFFFFF"/>
                </a:solidFill>
                <a:effectLst/>
                <a:uLnTx/>
                <a:uFillTx/>
              </a:endParaRPr>
            </a:p>
          </p:txBody>
        </p:sp>
        <p:sp>
          <p:nvSpPr>
            <p:cNvPr id="19" name="Rectangle 21"/>
            <p:cNvSpPr>
              <a:spLocks noChangeArrowheads="1"/>
            </p:cNvSpPr>
            <p:nvPr/>
          </p:nvSpPr>
          <p:spPr bwMode="auto">
            <a:xfrm>
              <a:off x="2122359" y="2294907"/>
              <a:ext cx="1090626" cy="365613"/>
            </a:xfrm>
            <a:prstGeom prst="rect">
              <a:avLst/>
            </a:prstGeom>
            <a:noFill/>
            <a:ln w="9525">
              <a:noFill/>
              <a:miter lim="800000"/>
              <a:headEnd/>
              <a:tailEnd/>
            </a:ln>
            <a:effectLst/>
          </p:spPr>
          <p:txBody>
            <a:bodyPr wrap="square" lIns="0" tIns="0" rIns="0" bIns="0" anchor="b"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1" i="0" u="none" strike="noStrike" kern="0" cap="none" spc="0" normalizeH="0" baseline="0" noProof="0" dirty="0">
                  <a:ln>
                    <a:noFill/>
                  </a:ln>
                  <a:solidFill>
                    <a:srgbClr val="FFFFFF"/>
                  </a:solidFill>
                  <a:effectLst/>
                  <a:uLnTx/>
                  <a:uFillTx/>
                  <a:latin typeface="Arial"/>
                  <a:sym typeface="Verdana"/>
                </a:rPr>
                <a:t>Strategi og udvikling</a:t>
              </a:r>
            </a:p>
          </p:txBody>
        </p:sp>
      </p:grpSp>
      <p:sp>
        <p:nvSpPr>
          <p:cNvPr id="20" name="Ellipse 19"/>
          <p:cNvSpPr>
            <a:spLocks noChangeAspect="1"/>
          </p:cNvSpPr>
          <p:nvPr/>
        </p:nvSpPr>
        <p:spPr bwMode="auto">
          <a:xfrm rot="1391848">
            <a:off x="1082416" y="3920031"/>
            <a:ext cx="4107233" cy="2520000"/>
          </a:xfrm>
          <a:prstGeom prst="ellipse">
            <a:avLst/>
          </a:prstGeom>
          <a:solidFill>
            <a:srgbClr val="5A5400">
              <a:alpha val="50000"/>
            </a:srgbClr>
          </a:solidFill>
          <a:ln w="6350" cap="flat" cmpd="sng" algn="ctr">
            <a:solidFill>
              <a:srgbClr val="FFFF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err="1">
              <a:ln>
                <a:noFill/>
              </a:ln>
              <a:solidFill>
                <a:srgbClr val="FFFFFF"/>
              </a:solidFill>
              <a:effectLst/>
              <a:uLnTx/>
              <a:uFillTx/>
            </a:endParaRPr>
          </a:p>
        </p:txBody>
      </p:sp>
      <p:sp>
        <p:nvSpPr>
          <p:cNvPr id="21" name="Rectangle 21"/>
          <p:cNvSpPr>
            <a:spLocks noChangeArrowheads="1"/>
          </p:cNvSpPr>
          <p:nvPr/>
        </p:nvSpPr>
        <p:spPr bwMode="auto">
          <a:xfrm>
            <a:off x="1676684" y="3936080"/>
            <a:ext cx="2388787" cy="645048"/>
          </a:xfrm>
          <a:prstGeom prst="rect">
            <a:avLst/>
          </a:prstGeom>
          <a:noFill/>
          <a:ln w="9525">
            <a:noFill/>
            <a:miter lim="800000"/>
            <a:headEnd/>
            <a:tailEnd/>
          </a:ln>
          <a:effectLst/>
        </p:spPr>
        <p:txBody>
          <a:bodyPr wrap="square" lIns="0" tIns="0" rIns="0" bIns="0" anchor="b" anchorCtr="0">
            <a:spAutoFit/>
          </a:bodyPr>
          <a:lstStyle/>
          <a:p>
            <a:r>
              <a:rPr lang="da-DK" sz="1600" b="1" dirty="0">
                <a:solidFill>
                  <a:srgbClr val="000000"/>
                </a:solidFill>
                <a:latin typeface="Arial"/>
                <a:sym typeface="Verdana"/>
              </a:rPr>
              <a:t>Kerneopgaver og </a:t>
            </a:r>
          </a:p>
          <a:p>
            <a:r>
              <a:rPr lang="da-DK" sz="1600" b="1" dirty="0">
                <a:solidFill>
                  <a:srgbClr val="000000"/>
                </a:solidFill>
                <a:latin typeface="Arial"/>
                <a:sym typeface="Verdana"/>
              </a:rPr>
              <a:t>drift</a:t>
            </a:r>
          </a:p>
        </p:txBody>
      </p:sp>
      <p:grpSp>
        <p:nvGrpSpPr>
          <p:cNvPr id="22" name="Gruppe 21"/>
          <p:cNvGrpSpPr/>
          <p:nvPr/>
        </p:nvGrpSpPr>
        <p:grpSpPr>
          <a:xfrm>
            <a:off x="1612723" y="4573111"/>
            <a:ext cx="1116000" cy="1116000"/>
            <a:chOff x="6967751" y="1449388"/>
            <a:chExt cx="1116000" cy="1116000"/>
          </a:xfrm>
          <a:solidFill>
            <a:srgbClr val="5A5400">
              <a:lumMod val="75000"/>
              <a:lumOff val="25000"/>
            </a:srgbClr>
          </a:solidFill>
        </p:grpSpPr>
        <p:sp>
          <p:nvSpPr>
            <p:cNvPr id="23" name="Ellipse 22"/>
            <p:cNvSpPr>
              <a:spLocks noChangeAspect="1"/>
            </p:cNvSpPr>
            <p:nvPr/>
          </p:nvSpPr>
          <p:spPr bwMode="auto">
            <a:xfrm>
              <a:off x="6967751" y="1449388"/>
              <a:ext cx="1116000" cy="1116000"/>
            </a:xfrm>
            <a:prstGeom prst="ellipse">
              <a:avLst/>
            </a:prstGeom>
            <a:grpFill/>
            <a:ln w="6350" cap="flat" cmpd="sng" algn="ctr">
              <a:solidFill>
                <a:srgbClr val="5A5400">
                  <a:lumMod val="75000"/>
                  <a:lumOff val="25000"/>
                </a:srgb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1100" b="0" i="0" u="none" strike="noStrike" kern="0" cap="none" spc="0" normalizeH="0" baseline="0" noProof="0" dirty="0">
                <a:ln>
                  <a:noFill/>
                </a:ln>
                <a:solidFill>
                  <a:srgbClr val="FFFFFF"/>
                </a:solidFill>
                <a:effectLst/>
                <a:uLnTx/>
                <a:uFillTx/>
              </a:endParaRPr>
            </a:p>
          </p:txBody>
        </p:sp>
        <p:sp>
          <p:nvSpPr>
            <p:cNvPr id="24" name="Rectangle 21"/>
            <p:cNvSpPr>
              <a:spLocks noChangeArrowheads="1"/>
            </p:cNvSpPr>
            <p:nvPr/>
          </p:nvSpPr>
          <p:spPr bwMode="auto">
            <a:xfrm>
              <a:off x="7124437" y="1773081"/>
              <a:ext cx="802629" cy="548420"/>
            </a:xfrm>
            <a:prstGeom prst="rect">
              <a:avLst/>
            </a:prstGeom>
            <a:grpFill/>
            <a:ln w="9525">
              <a:solidFill>
                <a:srgbClr val="5A5400">
                  <a:lumMod val="75000"/>
                  <a:lumOff val="25000"/>
                </a:srgbClr>
              </a:solidFill>
              <a:miter lim="800000"/>
              <a:headEnd/>
              <a:tailEnd/>
            </a:ln>
            <a:effectLst/>
          </p:spPr>
          <p:txBody>
            <a:bodyPr wrap="square" lIns="0" tIns="0" rIns="0" bIns="0" anchor="b"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1" i="0" u="none" strike="noStrike" kern="0" cap="none" spc="0" normalizeH="0" baseline="0" noProof="0" dirty="0" err="1">
                  <a:ln>
                    <a:noFill/>
                  </a:ln>
                  <a:solidFill>
                    <a:srgbClr val="FFFFFF"/>
                  </a:solidFill>
                  <a:effectLst/>
                  <a:uLnTx/>
                  <a:uFillTx/>
                  <a:latin typeface="Arial"/>
                  <a:sym typeface="Verdana"/>
                </a:rPr>
                <a:t>Undervis-ning</a:t>
              </a:r>
              <a:r>
                <a:rPr kumimoji="0" lang="da-DK" sz="1100" b="1" i="0" u="none" strike="noStrike" kern="0" cap="none" spc="0" normalizeH="0" baseline="0" noProof="0" dirty="0">
                  <a:ln>
                    <a:noFill/>
                  </a:ln>
                  <a:solidFill>
                    <a:srgbClr val="FFFFFF"/>
                  </a:solidFill>
                  <a:effectLst/>
                  <a:uLnTx/>
                  <a:uFillTx/>
                  <a:latin typeface="Arial"/>
                  <a:sym typeface="Verdana"/>
                </a:rPr>
                <a:t>, læring og elever</a:t>
              </a:r>
            </a:p>
          </p:txBody>
        </p:sp>
      </p:grpSp>
      <p:grpSp>
        <p:nvGrpSpPr>
          <p:cNvPr id="25" name="Gruppe 24"/>
          <p:cNvGrpSpPr/>
          <p:nvPr/>
        </p:nvGrpSpPr>
        <p:grpSpPr>
          <a:xfrm>
            <a:off x="3345615" y="5256533"/>
            <a:ext cx="1116000" cy="1116000"/>
            <a:chOff x="2999656" y="5193320"/>
            <a:chExt cx="1116000" cy="1116000"/>
          </a:xfrm>
        </p:grpSpPr>
        <p:sp>
          <p:nvSpPr>
            <p:cNvPr id="26" name="Ellipse 25"/>
            <p:cNvSpPr>
              <a:spLocks noChangeAspect="1"/>
            </p:cNvSpPr>
            <p:nvPr/>
          </p:nvSpPr>
          <p:spPr bwMode="auto">
            <a:xfrm>
              <a:off x="2999656" y="5193320"/>
              <a:ext cx="1116000" cy="1116000"/>
            </a:xfrm>
            <a:prstGeom prst="ellipse">
              <a:avLst/>
            </a:prstGeom>
            <a:solidFill>
              <a:srgbClr val="5A5400">
                <a:lumMod val="75000"/>
                <a:lumOff val="25000"/>
              </a:srgbClr>
            </a:solidFill>
            <a:ln w="6350" cap="flat" cmpd="sng" algn="ctr">
              <a:solidFill>
                <a:srgbClr val="5A5400">
                  <a:lumMod val="75000"/>
                  <a:lumOff val="25000"/>
                </a:srgb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1100" b="0" i="0" u="none" strike="noStrike" kern="0" cap="none" spc="0" normalizeH="0" baseline="0" noProof="0" dirty="0">
                <a:ln>
                  <a:noFill/>
                </a:ln>
                <a:solidFill>
                  <a:srgbClr val="FFFFFF"/>
                </a:solidFill>
                <a:effectLst/>
                <a:uLnTx/>
                <a:uFillTx/>
              </a:endParaRPr>
            </a:p>
          </p:txBody>
        </p:sp>
        <p:sp>
          <p:nvSpPr>
            <p:cNvPr id="27" name="Rectangle 21"/>
            <p:cNvSpPr>
              <a:spLocks noChangeArrowheads="1"/>
            </p:cNvSpPr>
            <p:nvPr/>
          </p:nvSpPr>
          <p:spPr bwMode="auto">
            <a:xfrm>
              <a:off x="3008026" y="5575278"/>
              <a:ext cx="1099261" cy="352084"/>
            </a:xfrm>
            <a:prstGeom prst="rect">
              <a:avLst/>
            </a:prstGeom>
            <a:noFill/>
            <a:ln w="9525">
              <a:noFill/>
              <a:miter lim="800000"/>
              <a:headEnd/>
              <a:tailEnd/>
            </a:ln>
            <a:effectLst/>
          </p:spPr>
          <p:txBody>
            <a:bodyPr wrap="square" lIns="0" tIns="0" rIns="0" bIns="0" anchor="b"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1" i="0" u="none" strike="noStrike" kern="0" cap="none" spc="0" normalizeH="0" baseline="0" noProof="0" dirty="0">
                  <a:ln>
                    <a:noFill/>
                  </a:ln>
                  <a:solidFill>
                    <a:srgbClr val="FFFFFF"/>
                  </a:solidFill>
                  <a:effectLst/>
                  <a:uLnTx/>
                  <a:uFillTx/>
                  <a:latin typeface="Arial"/>
                  <a:sym typeface="Verdana"/>
                </a:rPr>
                <a:t>Økonomi styring</a:t>
              </a:r>
            </a:p>
          </p:txBody>
        </p:sp>
      </p:grpSp>
      <p:grpSp>
        <p:nvGrpSpPr>
          <p:cNvPr id="28" name="Gruppe 27"/>
          <p:cNvGrpSpPr/>
          <p:nvPr/>
        </p:nvGrpSpPr>
        <p:grpSpPr>
          <a:xfrm>
            <a:off x="2866676" y="4153120"/>
            <a:ext cx="1116000" cy="1116000"/>
            <a:chOff x="3557656" y="4455424"/>
            <a:chExt cx="1116000" cy="1116000"/>
          </a:xfrm>
          <a:solidFill>
            <a:srgbClr val="5A5400">
              <a:lumMod val="75000"/>
              <a:lumOff val="25000"/>
            </a:srgbClr>
          </a:solidFill>
        </p:grpSpPr>
        <p:sp>
          <p:nvSpPr>
            <p:cNvPr id="29" name="Ellipse 28"/>
            <p:cNvSpPr>
              <a:spLocks noChangeAspect="1"/>
            </p:cNvSpPr>
            <p:nvPr/>
          </p:nvSpPr>
          <p:spPr bwMode="auto">
            <a:xfrm>
              <a:off x="3557656" y="4455424"/>
              <a:ext cx="1116000" cy="1116000"/>
            </a:xfrm>
            <a:prstGeom prst="ellipse">
              <a:avLst/>
            </a:prstGeom>
            <a:grpFill/>
            <a:ln w="6350" cap="flat" cmpd="sng" algn="ctr">
              <a:solidFill>
                <a:srgbClr val="5A5400">
                  <a:lumMod val="75000"/>
                  <a:lumOff val="25000"/>
                </a:srgb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1100" b="0" i="0" u="none" strike="noStrike" kern="0" cap="none" spc="0" normalizeH="0" baseline="0" noProof="0" dirty="0">
                <a:ln>
                  <a:noFill/>
                </a:ln>
                <a:solidFill>
                  <a:srgbClr val="FFFFFF"/>
                </a:solidFill>
                <a:effectLst/>
                <a:uLnTx/>
                <a:uFillTx/>
              </a:endParaRPr>
            </a:p>
          </p:txBody>
        </p:sp>
        <p:sp>
          <p:nvSpPr>
            <p:cNvPr id="30" name="Rectangle 21"/>
            <p:cNvSpPr>
              <a:spLocks noChangeArrowheads="1"/>
            </p:cNvSpPr>
            <p:nvPr/>
          </p:nvSpPr>
          <p:spPr bwMode="auto">
            <a:xfrm>
              <a:off x="3566026" y="4928786"/>
              <a:ext cx="1099261" cy="169277"/>
            </a:xfrm>
            <a:prstGeom prst="rect">
              <a:avLst/>
            </a:prstGeom>
            <a:grpFill/>
            <a:ln w="9525">
              <a:solidFill>
                <a:srgbClr val="5A5400">
                  <a:lumMod val="75000"/>
                  <a:lumOff val="25000"/>
                </a:srgbClr>
              </a:solidFill>
              <a:miter lim="800000"/>
              <a:headEnd/>
              <a:tailEnd/>
            </a:ln>
            <a:effectLst/>
          </p:spPr>
          <p:txBody>
            <a:bodyPr wrap="square" lIns="0" tIns="0" rIns="0" bIns="0" anchor="b"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1" i="0" u="none" strike="noStrike" kern="0" cap="none" spc="0" normalizeH="0" baseline="0" noProof="0" dirty="0">
                  <a:ln>
                    <a:noFill/>
                  </a:ln>
                  <a:solidFill>
                    <a:srgbClr val="FFFFFF"/>
                  </a:solidFill>
                  <a:effectLst/>
                  <a:uLnTx/>
                  <a:uFillTx/>
                  <a:latin typeface="Arial"/>
                  <a:sym typeface="Verdana"/>
                </a:rPr>
                <a:t>Drift</a:t>
              </a:r>
            </a:p>
          </p:txBody>
        </p:sp>
      </p:grpSp>
      <p:grpSp>
        <p:nvGrpSpPr>
          <p:cNvPr id="35" name="Gruppe 34"/>
          <p:cNvGrpSpPr/>
          <p:nvPr/>
        </p:nvGrpSpPr>
        <p:grpSpPr>
          <a:xfrm>
            <a:off x="4223792" y="1755778"/>
            <a:ext cx="3132208" cy="3275462"/>
            <a:chOff x="4836000" y="2547032"/>
            <a:chExt cx="2520000" cy="2520000"/>
          </a:xfrm>
        </p:grpSpPr>
        <p:sp>
          <p:nvSpPr>
            <p:cNvPr id="36" name="Ellipse 35"/>
            <p:cNvSpPr>
              <a:spLocks noChangeAspect="1"/>
            </p:cNvSpPr>
            <p:nvPr/>
          </p:nvSpPr>
          <p:spPr bwMode="auto">
            <a:xfrm>
              <a:off x="4836000" y="2547032"/>
              <a:ext cx="2520000" cy="2520000"/>
            </a:xfrm>
            <a:prstGeom prst="ellipse">
              <a:avLst/>
            </a:prstGeom>
            <a:solidFill>
              <a:srgbClr val="00542E"/>
            </a:solidFill>
            <a:ln w="6350" cap="flat" cmpd="sng" algn="ctr">
              <a:solidFill>
                <a:srgbClr val="00542E"/>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1600" b="0" i="0" u="none" strike="noStrike" kern="0" cap="none" spc="0" normalizeH="0" baseline="0" noProof="0" dirty="0">
                <a:ln>
                  <a:noFill/>
                </a:ln>
                <a:solidFill>
                  <a:srgbClr val="FFFFFF"/>
                </a:solidFill>
                <a:effectLst/>
                <a:uLnTx/>
                <a:uFillTx/>
              </a:endParaRPr>
            </a:p>
          </p:txBody>
        </p:sp>
        <p:sp>
          <p:nvSpPr>
            <p:cNvPr id="37" name="Rectangle 21"/>
            <p:cNvSpPr>
              <a:spLocks noChangeArrowheads="1"/>
            </p:cNvSpPr>
            <p:nvPr/>
          </p:nvSpPr>
          <p:spPr bwMode="auto">
            <a:xfrm>
              <a:off x="5009801" y="3156788"/>
              <a:ext cx="2231465" cy="378865"/>
            </a:xfrm>
            <a:prstGeom prst="rect">
              <a:avLst/>
            </a:prstGeom>
            <a:noFill/>
            <a:ln w="9525">
              <a:noFill/>
              <a:miter lim="800000"/>
              <a:headEnd/>
              <a:tailEnd/>
            </a:ln>
            <a:effectLst/>
          </p:spPr>
          <p:txBody>
            <a:bodyPr wrap="square" lIns="0" tIns="0" rIns="0" bIns="0" anchor="b"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1" i="0" u="none" strike="noStrike" kern="0" cap="none" spc="0" normalizeH="0" baseline="0" noProof="0" dirty="0">
                  <a:ln>
                    <a:noFill/>
                  </a:ln>
                  <a:solidFill>
                    <a:srgbClr val="FFFFFF"/>
                  </a:solidFill>
                  <a:effectLst/>
                  <a:uLnTx/>
                  <a:uFillTx/>
                  <a:latin typeface="Arial"/>
                  <a:sym typeface="Verdana"/>
                </a:rPr>
                <a:t>Ledelsen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600" b="0" i="0" u="none" strike="noStrike" kern="0" cap="none" spc="0" normalizeH="0" baseline="0" noProof="0" dirty="0">
                  <a:ln>
                    <a:noFill/>
                  </a:ln>
                  <a:solidFill>
                    <a:srgbClr val="FFFFFF"/>
                  </a:solidFill>
                  <a:effectLst/>
                  <a:uLnTx/>
                  <a:uFillTx/>
                </a:rPr>
                <a:t>(Bestyrelsen og øverste chef)</a:t>
              </a:r>
            </a:p>
          </p:txBody>
        </p:sp>
      </p:grpSp>
      <p:pic>
        <p:nvPicPr>
          <p:cNvPr id="38" name="Picture 2" descr="C:\Users\b033338\Downloads\group.png"/>
          <p:cNvPicPr>
            <a:picLocks noChangeAspect="1" noChangeArrowheads="1"/>
          </p:cNvPicPr>
          <p:nvPr/>
        </p:nvPicPr>
        <p:blipFill>
          <a:blip r:embed="rId8" cstate="print">
            <a:duotone>
              <a:srgbClr val="7BAA2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690565" y="2708920"/>
            <a:ext cx="2232248" cy="2232248"/>
          </a:xfrm>
          <a:prstGeom prst="rect">
            <a:avLst/>
          </a:prstGeom>
          <a:noFill/>
          <a:extLst>
            <a:ext uri="{909E8E84-426E-40DD-AFC4-6F175D3DCCD1}">
              <a14:hiddenFill xmlns:a14="http://schemas.microsoft.com/office/drawing/2010/main">
                <a:solidFill>
                  <a:srgbClr val="FFFFFF"/>
                </a:solidFill>
              </a14:hiddenFill>
            </a:ext>
          </a:extLst>
        </p:spPr>
      </p:pic>
      <p:sp>
        <p:nvSpPr>
          <p:cNvPr id="39" name="Ellipse 38"/>
          <p:cNvSpPr>
            <a:spLocks noChangeAspect="1"/>
          </p:cNvSpPr>
          <p:nvPr/>
        </p:nvSpPr>
        <p:spPr bwMode="auto">
          <a:xfrm rot="21000000">
            <a:off x="6625710" y="3910481"/>
            <a:ext cx="4107233" cy="2520000"/>
          </a:xfrm>
          <a:prstGeom prst="ellipse">
            <a:avLst/>
          </a:prstGeom>
          <a:solidFill>
            <a:srgbClr val="562A00">
              <a:lumMod val="90000"/>
              <a:lumOff val="10000"/>
              <a:alpha val="50000"/>
            </a:srgbClr>
          </a:solidFill>
          <a:ln w="6350" cap="flat" cmpd="sng" algn="ctr">
            <a:solidFill>
              <a:srgbClr val="FFFF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err="1">
              <a:ln>
                <a:noFill/>
              </a:ln>
              <a:solidFill>
                <a:srgbClr val="FFFFFF"/>
              </a:solidFill>
              <a:effectLst/>
              <a:uLnTx/>
              <a:uFillTx/>
            </a:endParaRPr>
          </a:p>
        </p:txBody>
      </p:sp>
      <p:sp>
        <p:nvSpPr>
          <p:cNvPr id="40" name="Rectangle 21"/>
          <p:cNvSpPr>
            <a:spLocks noChangeArrowheads="1"/>
          </p:cNvSpPr>
          <p:nvPr/>
        </p:nvSpPr>
        <p:spPr bwMode="auto">
          <a:xfrm>
            <a:off x="8099701" y="4107723"/>
            <a:ext cx="1524691" cy="265907"/>
          </a:xfrm>
          <a:prstGeom prst="rect">
            <a:avLst/>
          </a:prstGeom>
          <a:noFill/>
          <a:ln w="9525">
            <a:noFill/>
            <a:miter lim="800000"/>
            <a:headEnd/>
            <a:tailEnd/>
          </a:ln>
          <a:effectLst/>
        </p:spPr>
        <p:txBody>
          <a:bodyPr wrap="square" lIns="0" tIns="0" rIns="0" bIns="0" anchor="b" anchorCtr="0">
            <a:spAutoFit/>
          </a:bodyPr>
          <a:lstStyle/>
          <a:p>
            <a:r>
              <a:rPr lang="da-DK" sz="1600" b="1" dirty="0">
                <a:solidFill>
                  <a:srgbClr val="000000"/>
                </a:solidFill>
                <a:latin typeface="Arial"/>
                <a:sym typeface="Verdana"/>
              </a:rPr>
              <a:t>Ekstern rolle</a:t>
            </a:r>
          </a:p>
        </p:txBody>
      </p:sp>
      <p:grpSp>
        <p:nvGrpSpPr>
          <p:cNvPr id="41" name="Gruppe 40"/>
          <p:cNvGrpSpPr/>
          <p:nvPr/>
        </p:nvGrpSpPr>
        <p:grpSpPr>
          <a:xfrm>
            <a:off x="6930952" y="4653136"/>
            <a:ext cx="1116000" cy="1116000"/>
            <a:chOff x="6930952" y="4653136"/>
            <a:chExt cx="1116000" cy="1116000"/>
          </a:xfrm>
        </p:grpSpPr>
        <p:sp>
          <p:nvSpPr>
            <p:cNvPr id="42" name="Ellipse 41"/>
            <p:cNvSpPr>
              <a:spLocks noChangeAspect="1"/>
            </p:cNvSpPr>
            <p:nvPr/>
          </p:nvSpPr>
          <p:spPr bwMode="auto">
            <a:xfrm>
              <a:off x="6930952" y="4653136"/>
              <a:ext cx="1116000" cy="1116000"/>
            </a:xfrm>
            <a:prstGeom prst="ellipse">
              <a:avLst/>
            </a:prstGeom>
            <a:solidFill>
              <a:srgbClr val="562A00">
                <a:lumMod val="75000"/>
                <a:lumOff val="25000"/>
              </a:srgbClr>
            </a:solidFill>
            <a:ln w="6350" cap="flat" cmpd="sng" algn="ctr">
              <a:solidFill>
                <a:srgbClr val="562A00">
                  <a:lumMod val="75000"/>
                  <a:lumOff val="25000"/>
                </a:srgb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1100" b="1" i="0" u="none" strike="noStrike" kern="0" cap="none" spc="0" normalizeH="0" baseline="0" noProof="0" dirty="0">
                <a:ln>
                  <a:noFill/>
                </a:ln>
                <a:solidFill>
                  <a:srgbClr val="FFFFFF"/>
                </a:solidFill>
                <a:effectLst/>
                <a:uLnTx/>
                <a:uFillTx/>
              </a:endParaRPr>
            </a:p>
          </p:txBody>
        </p:sp>
        <p:sp>
          <p:nvSpPr>
            <p:cNvPr id="43" name="Rectangle 21"/>
            <p:cNvSpPr>
              <a:spLocks noChangeArrowheads="1"/>
            </p:cNvSpPr>
            <p:nvPr/>
          </p:nvSpPr>
          <p:spPr bwMode="auto">
            <a:xfrm>
              <a:off x="6999826" y="4957221"/>
              <a:ext cx="978253" cy="507831"/>
            </a:xfrm>
            <a:prstGeom prst="rect">
              <a:avLst/>
            </a:prstGeom>
            <a:solidFill>
              <a:srgbClr val="562A00">
                <a:lumMod val="75000"/>
                <a:lumOff val="25000"/>
              </a:srgbClr>
            </a:solidFill>
            <a:ln w="9525">
              <a:solidFill>
                <a:srgbClr val="562A00">
                  <a:lumMod val="75000"/>
                  <a:lumOff val="25000"/>
                </a:srgbClr>
              </a:solidFill>
              <a:miter lim="800000"/>
              <a:headEnd/>
              <a:tailEnd/>
            </a:ln>
            <a:effectLst/>
          </p:spPr>
          <p:txBody>
            <a:bodyPr wrap="square" lIns="0" tIns="0" rIns="0" bIns="0" anchor="b" anchorCtr="0">
              <a:spAutoFit/>
            </a:bodyPr>
            <a:lstStyle/>
            <a:p>
              <a:pPr marL="0" marR="0" lvl="0" indent="0" algn="ctr" defTabSz="914400" eaLnBrk="1" fontAlgn="auto" latinLnBrk="0" hangingPunct="1">
                <a:lnSpc>
                  <a:spcPct val="100000"/>
                </a:lnSpc>
                <a:spcBef>
                  <a:spcPts val="1100"/>
                </a:spcBef>
                <a:spcAft>
                  <a:spcPts val="0"/>
                </a:spcAft>
                <a:buClrTx/>
                <a:buSzTx/>
                <a:buFontTx/>
                <a:buNone/>
                <a:tabLst/>
                <a:defRPr/>
              </a:pPr>
              <a:r>
                <a:rPr kumimoji="0" lang="da-DK" sz="1100" b="1" i="0" u="none" strike="noStrike" kern="0" cap="none" spc="0" normalizeH="0" baseline="0" noProof="0" dirty="0">
                  <a:ln>
                    <a:noFill/>
                  </a:ln>
                  <a:solidFill>
                    <a:srgbClr val="FFFFFF"/>
                  </a:solidFill>
                  <a:effectLst/>
                  <a:uLnTx/>
                  <a:uFillTx/>
                </a:rPr>
                <a:t>Indtægts- dækket virksomhed</a:t>
              </a:r>
            </a:p>
          </p:txBody>
        </p:sp>
      </p:grpSp>
      <p:grpSp>
        <p:nvGrpSpPr>
          <p:cNvPr id="44" name="Gruppe 43"/>
          <p:cNvGrpSpPr/>
          <p:nvPr/>
        </p:nvGrpSpPr>
        <p:grpSpPr>
          <a:xfrm>
            <a:off x="8184232" y="5085184"/>
            <a:ext cx="1116000" cy="1116000"/>
            <a:chOff x="8184232" y="5085184"/>
            <a:chExt cx="1116000" cy="1116000"/>
          </a:xfrm>
        </p:grpSpPr>
        <p:sp>
          <p:nvSpPr>
            <p:cNvPr id="45" name="Ellipse 44"/>
            <p:cNvSpPr>
              <a:spLocks noChangeAspect="1"/>
            </p:cNvSpPr>
            <p:nvPr/>
          </p:nvSpPr>
          <p:spPr bwMode="auto">
            <a:xfrm>
              <a:off x="8184232" y="5085184"/>
              <a:ext cx="1116000" cy="1116000"/>
            </a:xfrm>
            <a:prstGeom prst="ellipse">
              <a:avLst/>
            </a:prstGeom>
            <a:solidFill>
              <a:srgbClr val="562A00">
                <a:lumMod val="75000"/>
                <a:lumOff val="25000"/>
              </a:srgbClr>
            </a:solidFill>
            <a:ln w="6350" cap="flat" cmpd="sng" algn="ctr">
              <a:solidFill>
                <a:srgbClr val="562A00">
                  <a:lumMod val="75000"/>
                  <a:lumOff val="25000"/>
                </a:srgb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1100" b="1" i="0" u="none" strike="noStrike" kern="0" cap="none" spc="0" normalizeH="0" baseline="0" noProof="0" dirty="0">
                <a:ln>
                  <a:noFill/>
                </a:ln>
                <a:solidFill>
                  <a:srgbClr val="FFFFFF"/>
                </a:solidFill>
                <a:effectLst/>
                <a:uLnTx/>
                <a:uFillTx/>
              </a:endParaRPr>
            </a:p>
          </p:txBody>
        </p:sp>
        <p:sp>
          <p:nvSpPr>
            <p:cNvPr id="46" name="Rectangle 21"/>
            <p:cNvSpPr>
              <a:spLocks noChangeArrowheads="1"/>
            </p:cNvSpPr>
            <p:nvPr/>
          </p:nvSpPr>
          <p:spPr bwMode="auto">
            <a:xfrm>
              <a:off x="8196919" y="5558546"/>
              <a:ext cx="1090626" cy="169277"/>
            </a:xfrm>
            <a:prstGeom prst="rect">
              <a:avLst/>
            </a:prstGeom>
            <a:noFill/>
            <a:ln w="9525">
              <a:solidFill>
                <a:srgbClr val="562A00">
                  <a:lumMod val="75000"/>
                  <a:lumOff val="25000"/>
                </a:srgbClr>
              </a:solidFill>
              <a:miter lim="800000"/>
              <a:headEnd/>
              <a:tailEnd/>
            </a:ln>
            <a:effectLst/>
          </p:spPr>
          <p:txBody>
            <a:bodyPr wrap="square" lIns="0" tIns="0" rIns="0" bIns="0" anchor="b" anchorCtr="0">
              <a:spAutoFit/>
            </a:bodyPr>
            <a:lstStyle/>
            <a:p>
              <a:pPr marL="0" marR="0" lvl="0" indent="0" algn="ctr" defTabSz="914400" eaLnBrk="1" fontAlgn="auto" latinLnBrk="0" hangingPunct="1">
                <a:lnSpc>
                  <a:spcPct val="100000"/>
                </a:lnSpc>
                <a:spcBef>
                  <a:spcPts val="1100"/>
                </a:spcBef>
                <a:spcAft>
                  <a:spcPts val="0"/>
                </a:spcAft>
                <a:buClrTx/>
                <a:buSzTx/>
                <a:buFontTx/>
                <a:buNone/>
                <a:tabLst/>
                <a:defRPr/>
              </a:pPr>
              <a:r>
                <a:rPr kumimoji="0" lang="da-DK" sz="1100" b="1" i="0" u="none" strike="noStrike" kern="0" cap="none" spc="0" normalizeH="0" baseline="0" noProof="0" dirty="0">
                  <a:ln>
                    <a:noFill/>
                  </a:ln>
                  <a:solidFill>
                    <a:srgbClr val="FFFFFF"/>
                  </a:solidFill>
                  <a:effectLst/>
                  <a:uLnTx/>
                  <a:uFillTx/>
                </a:rPr>
                <a:t>Kommunikation</a:t>
              </a:r>
            </a:p>
          </p:txBody>
        </p:sp>
      </p:grpSp>
      <p:grpSp>
        <p:nvGrpSpPr>
          <p:cNvPr id="47" name="Gruppe 46"/>
          <p:cNvGrpSpPr/>
          <p:nvPr/>
        </p:nvGrpSpPr>
        <p:grpSpPr>
          <a:xfrm>
            <a:off x="9300480" y="4473240"/>
            <a:ext cx="1116000" cy="1116000"/>
            <a:chOff x="9300480" y="4473240"/>
            <a:chExt cx="1116000" cy="1116000"/>
          </a:xfrm>
        </p:grpSpPr>
        <p:sp>
          <p:nvSpPr>
            <p:cNvPr id="48" name="Ellipse 47"/>
            <p:cNvSpPr>
              <a:spLocks noChangeAspect="1"/>
            </p:cNvSpPr>
            <p:nvPr/>
          </p:nvSpPr>
          <p:spPr bwMode="auto">
            <a:xfrm>
              <a:off x="9300480" y="4473240"/>
              <a:ext cx="1116000" cy="1116000"/>
            </a:xfrm>
            <a:prstGeom prst="ellipse">
              <a:avLst/>
            </a:prstGeom>
            <a:solidFill>
              <a:srgbClr val="562A00">
                <a:lumMod val="75000"/>
                <a:lumOff val="25000"/>
              </a:srgbClr>
            </a:solidFill>
            <a:ln w="6350" cap="flat" cmpd="sng" algn="ctr">
              <a:solidFill>
                <a:srgbClr val="562A00">
                  <a:lumMod val="75000"/>
                  <a:lumOff val="25000"/>
                </a:srgb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1100" b="1" i="0" u="none" strike="noStrike" kern="0" cap="none" spc="0" normalizeH="0" baseline="0" noProof="0" dirty="0">
                <a:ln>
                  <a:noFill/>
                </a:ln>
                <a:solidFill>
                  <a:srgbClr val="FFFFFF"/>
                </a:solidFill>
                <a:effectLst/>
                <a:uLnTx/>
                <a:uFillTx/>
              </a:endParaRPr>
            </a:p>
          </p:txBody>
        </p:sp>
        <p:sp>
          <p:nvSpPr>
            <p:cNvPr id="49" name="Rectangle 21"/>
            <p:cNvSpPr>
              <a:spLocks noChangeArrowheads="1"/>
            </p:cNvSpPr>
            <p:nvPr/>
          </p:nvSpPr>
          <p:spPr bwMode="auto">
            <a:xfrm>
              <a:off x="9308850" y="4777325"/>
              <a:ext cx="1099261" cy="507831"/>
            </a:xfrm>
            <a:prstGeom prst="rect">
              <a:avLst/>
            </a:prstGeom>
            <a:noFill/>
            <a:ln w="9525">
              <a:noFill/>
              <a:miter lim="800000"/>
              <a:headEnd/>
              <a:tailEnd/>
            </a:ln>
            <a:effectLst/>
          </p:spPr>
          <p:txBody>
            <a:bodyPr wrap="square" lIns="0" tIns="0" rIns="0" bIns="0" anchor="b" anchorCtr="0">
              <a:spAutoFit/>
            </a:bodyPr>
            <a:lstStyle/>
            <a:p>
              <a:pPr marL="0" marR="0" lvl="0" indent="0" algn="ctr" defTabSz="914400" eaLnBrk="1" fontAlgn="auto" latinLnBrk="0" hangingPunct="1">
                <a:lnSpc>
                  <a:spcPct val="100000"/>
                </a:lnSpc>
                <a:spcBef>
                  <a:spcPts val="1100"/>
                </a:spcBef>
                <a:spcAft>
                  <a:spcPts val="0"/>
                </a:spcAft>
                <a:buClrTx/>
                <a:buSzTx/>
                <a:buFontTx/>
                <a:buNone/>
                <a:tabLst/>
                <a:defRPr/>
              </a:pPr>
              <a:r>
                <a:rPr kumimoji="0" lang="da-DK" sz="1100" b="1" i="0" u="none" strike="noStrike" kern="0" cap="none" spc="0" normalizeH="0" baseline="0" noProof="0" dirty="0">
                  <a:ln>
                    <a:noFill/>
                  </a:ln>
                  <a:solidFill>
                    <a:srgbClr val="FFFFFF"/>
                  </a:solidFill>
                  <a:effectLst/>
                  <a:uLnTx/>
                  <a:uFillTx/>
                </a:rPr>
                <a:t>Samarbejde med eksterne aktører</a:t>
              </a:r>
            </a:p>
          </p:txBody>
        </p:sp>
      </p:grpSp>
      <p:sp>
        <p:nvSpPr>
          <p:cNvPr id="50" name="Ellipse 49"/>
          <p:cNvSpPr>
            <a:spLocks noChangeAspect="1"/>
          </p:cNvSpPr>
          <p:nvPr/>
        </p:nvSpPr>
        <p:spPr bwMode="auto">
          <a:xfrm rot="1620000">
            <a:off x="6714656" y="557697"/>
            <a:ext cx="5104701" cy="3132000"/>
          </a:xfrm>
          <a:prstGeom prst="ellipse">
            <a:avLst/>
          </a:prstGeom>
          <a:solidFill>
            <a:srgbClr val="00542E">
              <a:alpha val="50000"/>
            </a:srgbClr>
          </a:solidFill>
          <a:ln w="6350" cap="flat" cmpd="sng" algn="ctr">
            <a:solidFill>
              <a:srgbClr val="FFFFFF"/>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err="1">
              <a:ln>
                <a:noFill/>
              </a:ln>
              <a:solidFill>
                <a:srgbClr val="FFFFFF"/>
              </a:solidFill>
              <a:effectLst/>
              <a:uLnTx/>
              <a:uFillTx/>
            </a:endParaRPr>
          </a:p>
        </p:txBody>
      </p:sp>
      <p:grpSp>
        <p:nvGrpSpPr>
          <p:cNvPr id="51" name="Gruppe 50"/>
          <p:cNvGrpSpPr/>
          <p:nvPr/>
        </p:nvGrpSpPr>
        <p:grpSpPr>
          <a:xfrm>
            <a:off x="7698224" y="1276145"/>
            <a:ext cx="1116000" cy="1116000"/>
            <a:chOff x="6967751" y="1449388"/>
            <a:chExt cx="1116000" cy="1116000"/>
          </a:xfrm>
          <a:solidFill>
            <a:srgbClr val="00542E">
              <a:lumMod val="75000"/>
              <a:lumOff val="25000"/>
            </a:srgbClr>
          </a:solidFill>
        </p:grpSpPr>
        <p:sp>
          <p:nvSpPr>
            <p:cNvPr id="52" name="Ellipse 51"/>
            <p:cNvSpPr>
              <a:spLocks noChangeAspect="1"/>
            </p:cNvSpPr>
            <p:nvPr/>
          </p:nvSpPr>
          <p:spPr bwMode="auto">
            <a:xfrm>
              <a:off x="6967751" y="1449388"/>
              <a:ext cx="1116000" cy="1116000"/>
            </a:xfrm>
            <a:prstGeom prst="ellipse">
              <a:avLst/>
            </a:prstGeom>
            <a:grpFill/>
            <a:ln w="6350" cap="flat" cmpd="sng" algn="ctr">
              <a:solidFill>
                <a:srgbClr val="00542E">
                  <a:lumMod val="75000"/>
                  <a:lumOff val="25000"/>
                </a:srgb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1100" b="0" i="0" u="none" strike="noStrike" kern="0" cap="none" spc="0" normalizeH="0" baseline="0" noProof="0" dirty="0">
                <a:ln>
                  <a:noFill/>
                </a:ln>
                <a:solidFill>
                  <a:srgbClr val="FFFFFF"/>
                </a:solidFill>
                <a:effectLst/>
                <a:uLnTx/>
                <a:uFillTx/>
              </a:endParaRPr>
            </a:p>
          </p:txBody>
        </p:sp>
        <p:sp>
          <p:nvSpPr>
            <p:cNvPr id="53" name="Rectangle 21"/>
            <p:cNvSpPr>
              <a:spLocks noChangeArrowheads="1"/>
            </p:cNvSpPr>
            <p:nvPr/>
          </p:nvSpPr>
          <p:spPr bwMode="auto">
            <a:xfrm>
              <a:off x="7124437" y="1648189"/>
              <a:ext cx="802629" cy="548420"/>
            </a:xfrm>
            <a:prstGeom prst="rect">
              <a:avLst/>
            </a:prstGeom>
            <a:grpFill/>
            <a:ln w="9525">
              <a:solidFill>
                <a:srgbClr val="00542E">
                  <a:lumMod val="75000"/>
                  <a:lumOff val="25000"/>
                </a:srgbClr>
              </a:solidFill>
              <a:miter lim="800000"/>
              <a:headEnd/>
              <a:tailEnd/>
            </a:ln>
            <a:effectLst/>
          </p:spPr>
          <p:txBody>
            <a:bodyPr wrap="square" lIns="0" tIns="0" rIns="0" bIns="0" anchor="b"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1100" b="1" i="0" u="none" strike="noStrike" kern="0" cap="none" spc="0" normalizeH="0" baseline="0" noProof="0" dirty="0">
                  <a:ln>
                    <a:noFill/>
                  </a:ln>
                  <a:solidFill>
                    <a:srgbClr val="FFFFFF"/>
                  </a:solidFill>
                  <a:effectLst/>
                  <a:uLnTx/>
                  <a:uFillTx/>
                  <a:latin typeface="Arial"/>
                  <a:sym typeface="Verdana"/>
                </a:rPr>
                <a:t>Løn og </a:t>
              </a:r>
              <a:r>
                <a:rPr kumimoji="0" lang="da-DK" sz="1100" b="1" i="0" u="none" strike="noStrike" kern="0" cap="none" spc="0" normalizeH="0" baseline="0" noProof="0" dirty="0" err="1">
                  <a:ln>
                    <a:noFill/>
                  </a:ln>
                  <a:solidFill>
                    <a:srgbClr val="FFFFFF"/>
                  </a:solidFill>
                  <a:effectLst/>
                  <a:uLnTx/>
                  <a:uFillTx/>
                  <a:latin typeface="Arial"/>
                  <a:sym typeface="Verdana"/>
                </a:rPr>
                <a:t>perfor-mance</a:t>
              </a:r>
              <a:endParaRPr kumimoji="0" lang="da-DK" sz="1100" b="1" i="0" u="none" strike="noStrike" kern="0" cap="none" spc="0" normalizeH="0" baseline="0" noProof="0" dirty="0">
                <a:ln>
                  <a:noFill/>
                </a:ln>
                <a:solidFill>
                  <a:srgbClr val="FFFFFF"/>
                </a:solidFill>
                <a:effectLst/>
                <a:uLnTx/>
                <a:uFillTx/>
                <a:latin typeface="Arial"/>
                <a:sym typeface="Verdana"/>
              </a:endParaRPr>
            </a:p>
          </p:txBody>
        </p:sp>
      </p:grpSp>
      <p:sp>
        <p:nvSpPr>
          <p:cNvPr id="54" name="Rectangle 21"/>
          <p:cNvSpPr>
            <a:spLocks noChangeArrowheads="1"/>
          </p:cNvSpPr>
          <p:nvPr/>
        </p:nvSpPr>
        <p:spPr bwMode="auto">
          <a:xfrm>
            <a:off x="7488953" y="836716"/>
            <a:ext cx="2388787" cy="246158"/>
          </a:xfrm>
          <a:prstGeom prst="rect">
            <a:avLst/>
          </a:prstGeom>
          <a:noFill/>
          <a:ln w="9525">
            <a:noFill/>
            <a:miter lim="800000"/>
            <a:headEnd/>
            <a:tailEnd/>
          </a:ln>
          <a:effectLst/>
        </p:spPr>
        <p:txBody>
          <a:bodyPr wrap="square" lIns="0" tIns="0" rIns="0" bIns="0" anchor="b" anchorCtr="0">
            <a:spAutoFit/>
          </a:bodyPr>
          <a:lstStyle/>
          <a:p>
            <a:r>
              <a:rPr lang="da-DK" sz="1600" b="1" dirty="0">
                <a:solidFill>
                  <a:srgbClr val="000000"/>
                </a:solidFill>
                <a:latin typeface="Arial"/>
                <a:sym typeface="Verdana"/>
              </a:rPr>
              <a:t>Personaleledelse</a:t>
            </a:r>
          </a:p>
        </p:txBody>
      </p:sp>
      <p:grpSp>
        <p:nvGrpSpPr>
          <p:cNvPr id="55" name="Gruppe 54"/>
          <p:cNvGrpSpPr/>
          <p:nvPr/>
        </p:nvGrpSpPr>
        <p:grpSpPr>
          <a:xfrm>
            <a:off x="9228472" y="1124744"/>
            <a:ext cx="1116000" cy="1116000"/>
            <a:chOff x="9228472" y="1124744"/>
            <a:chExt cx="1116000" cy="1116000"/>
          </a:xfrm>
        </p:grpSpPr>
        <p:sp>
          <p:nvSpPr>
            <p:cNvPr id="56" name="Ellipse 55"/>
            <p:cNvSpPr>
              <a:spLocks noChangeAspect="1"/>
            </p:cNvSpPr>
            <p:nvPr/>
          </p:nvSpPr>
          <p:spPr bwMode="auto">
            <a:xfrm>
              <a:off x="9228472" y="1124744"/>
              <a:ext cx="1116000" cy="1116000"/>
            </a:xfrm>
            <a:prstGeom prst="ellipse">
              <a:avLst/>
            </a:prstGeom>
            <a:solidFill>
              <a:srgbClr val="00542E">
                <a:lumMod val="75000"/>
                <a:lumOff val="25000"/>
              </a:srgbClr>
            </a:solidFill>
            <a:ln w="6350" cap="flat" cmpd="sng" algn="ctr">
              <a:solidFill>
                <a:srgbClr val="00542E">
                  <a:lumMod val="75000"/>
                  <a:lumOff val="25000"/>
                </a:srgb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1100" b="1" i="0" u="none" strike="noStrike" kern="0" cap="none" spc="0" normalizeH="0" baseline="0" noProof="0" dirty="0">
                <a:ln>
                  <a:noFill/>
                </a:ln>
                <a:solidFill>
                  <a:srgbClr val="FFFFFF"/>
                </a:solidFill>
                <a:effectLst/>
                <a:uLnTx/>
                <a:uFillTx/>
              </a:endParaRPr>
            </a:p>
          </p:txBody>
        </p:sp>
        <p:sp>
          <p:nvSpPr>
            <p:cNvPr id="57" name="Rectangle 21"/>
            <p:cNvSpPr>
              <a:spLocks noChangeArrowheads="1"/>
            </p:cNvSpPr>
            <p:nvPr/>
          </p:nvSpPr>
          <p:spPr bwMode="auto">
            <a:xfrm>
              <a:off x="9283228" y="1481009"/>
              <a:ext cx="1006489" cy="507831"/>
            </a:xfrm>
            <a:prstGeom prst="rect">
              <a:avLst/>
            </a:prstGeom>
            <a:solidFill>
              <a:srgbClr val="00542E">
                <a:lumMod val="75000"/>
                <a:lumOff val="25000"/>
              </a:srgbClr>
            </a:solidFill>
            <a:ln w="9525">
              <a:solidFill>
                <a:srgbClr val="00542E">
                  <a:lumMod val="75000"/>
                  <a:lumOff val="25000"/>
                </a:srgbClr>
              </a:solidFill>
              <a:miter lim="800000"/>
              <a:headEnd/>
              <a:tailEnd/>
            </a:ln>
            <a:effectLst/>
          </p:spPr>
          <p:txBody>
            <a:bodyPr wrap="square" lIns="0" tIns="0" rIns="0" bIns="0" anchor="b" anchorCtr="0">
              <a:spAutoFit/>
            </a:bodyPr>
            <a:lstStyle/>
            <a:p>
              <a:pPr marL="0" marR="0" lvl="0" indent="0" algn="ctr" defTabSz="914400" eaLnBrk="1" fontAlgn="auto" latinLnBrk="0" hangingPunct="1">
                <a:lnSpc>
                  <a:spcPct val="100000"/>
                </a:lnSpc>
                <a:spcBef>
                  <a:spcPts val="1100"/>
                </a:spcBef>
                <a:spcAft>
                  <a:spcPts val="0"/>
                </a:spcAft>
                <a:buClrTx/>
                <a:buSzTx/>
                <a:buFontTx/>
                <a:buNone/>
                <a:tabLst/>
                <a:defRPr/>
              </a:pPr>
              <a:r>
                <a:rPr kumimoji="0" lang="da-DK" sz="1100" b="1" i="0" u="none" strike="noStrike" kern="0" cap="none" spc="0" normalizeH="0" baseline="0" noProof="0" dirty="0" err="1">
                  <a:ln>
                    <a:noFill/>
                  </a:ln>
                  <a:solidFill>
                    <a:srgbClr val="FFFFFF"/>
                  </a:solidFill>
                  <a:effectLst/>
                  <a:uLnTx/>
                  <a:uFillTx/>
                </a:rPr>
                <a:t>Personale-politik</a:t>
              </a:r>
              <a:r>
                <a:rPr kumimoji="0" lang="da-DK" sz="1100" b="1" i="0" u="none" strike="noStrike" kern="0" cap="none" spc="0" normalizeH="0" baseline="0" noProof="0" dirty="0">
                  <a:ln>
                    <a:noFill/>
                  </a:ln>
                  <a:solidFill>
                    <a:srgbClr val="FFFFFF"/>
                  </a:solidFill>
                  <a:effectLst/>
                  <a:uLnTx/>
                  <a:uFillTx/>
                </a:rPr>
                <a:t> og udvikling</a:t>
              </a:r>
            </a:p>
          </p:txBody>
        </p:sp>
      </p:grpSp>
      <p:grpSp>
        <p:nvGrpSpPr>
          <p:cNvPr id="58" name="Gruppe 57"/>
          <p:cNvGrpSpPr/>
          <p:nvPr/>
        </p:nvGrpSpPr>
        <p:grpSpPr>
          <a:xfrm>
            <a:off x="8521071" y="2428048"/>
            <a:ext cx="1116000" cy="1116000"/>
            <a:chOff x="8521071" y="2428048"/>
            <a:chExt cx="1116000" cy="1116000"/>
          </a:xfrm>
        </p:grpSpPr>
        <p:sp>
          <p:nvSpPr>
            <p:cNvPr id="59" name="Ellipse 58"/>
            <p:cNvSpPr>
              <a:spLocks noChangeAspect="1"/>
            </p:cNvSpPr>
            <p:nvPr/>
          </p:nvSpPr>
          <p:spPr bwMode="auto">
            <a:xfrm>
              <a:off x="8521071" y="2428048"/>
              <a:ext cx="1116000" cy="1116000"/>
            </a:xfrm>
            <a:prstGeom prst="ellipse">
              <a:avLst/>
            </a:prstGeom>
            <a:solidFill>
              <a:srgbClr val="00542E">
                <a:lumMod val="75000"/>
                <a:lumOff val="25000"/>
              </a:srgbClr>
            </a:solidFill>
            <a:ln w="6350" cap="flat" cmpd="sng" algn="ctr">
              <a:solidFill>
                <a:srgbClr val="00542E">
                  <a:lumMod val="75000"/>
                  <a:lumOff val="25000"/>
                </a:srgb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1100" b="1" i="0" u="none" strike="noStrike" kern="0" cap="none" spc="0" normalizeH="0" baseline="0" noProof="0" dirty="0">
                <a:ln>
                  <a:noFill/>
                </a:ln>
                <a:solidFill>
                  <a:srgbClr val="FFFFFF"/>
                </a:solidFill>
                <a:effectLst/>
                <a:uLnTx/>
                <a:uFillTx/>
              </a:endParaRPr>
            </a:p>
          </p:txBody>
        </p:sp>
        <p:sp>
          <p:nvSpPr>
            <p:cNvPr id="60" name="Rectangle 21"/>
            <p:cNvSpPr>
              <a:spLocks noChangeArrowheads="1"/>
            </p:cNvSpPr>
            <p:nvPr/>
          </p:nvSpPr>
          <p:spPr bwMode="auto">
            <a:xfrm>
              <a:off x="8575827" y="2802414"/>
              <a:ext cx="1006489" cy="338554"/>
            </a:xfrm>
            <a:prstGeom prst="rect">
              <a:avLst/>
            </a:prstGeom>
            <a:solidFill>
              <a:srgbClr val="00542E">
                <a:lumMod val="75000"/>
                <a:lumOff val="25000"/>
              </a:srgbClr>
            </a:solidFill>
            <a:ln w="9525">
              <a:solidFill>
                <a:srgbClr val="00542E">
                  <a:lumMod val="75000"/>
                  <a:lumOff val="25000"/>
                </a:srgbClr>
              </a:solidFill>
              <a:miter lim="800000"/>
              <a:headEnd/>
              <a:tailEnd/>
            </a:ln>
            <a:effectLst/>
          </p:spPr>
          <p:txBody>
            <a:bodyPr wrap="square" lIns="0" tIns="0" rIns="0" bIns="0" anchor="b" anchorCtr="0">
              <a:spAutoFit/>
            </a:bodyPr>
            <a:lstStyle/>
            <a:p>
              <a:pPr marL="0" marR="0" lvl="0" indent="0" algn="ctr" defTabSz="914400" eaLnBrk="1" fontAlgn="auto" latinLnBrk="0" hangingPunct="1">
                <a:lnSpc>
                  <a:spcPct val="100000"/>
                </a:lnSpc>
                <a:spcBef>
                  <a:spcPts val="1100"/>
                </a:spcBef>
                <a:spcAft>
                  <a:spcPts val="0"/>
                </a:spcAft>
                <a:buClrTx/>
                <a:buSzTx/>
                <a:buFontTx/>
                <a:buNone/>
                <a:tabLst/>
                <a:defRPr/>
              </a:pPr>
              <a:r>
                <a:rPr kumimoji="0" lang="da-DK" sz="1100" b="1" i="0" u="none" strike="noStrike" kern="0" cap="none" spc="0" normalizeH="0" baseline="0" noProof="0" dirty="0" err="1">
                  <a:ln>
                    <a:noFill/>
                  </a:ln>
                  <a:solidFill>
                    <a:srgbClr val="FFFFFF"/>
                  </a:solidFill>
                  <a:effectLst/>
                  <a:uLnTx/>
                  <a:uFillTx/>
                </a:rPr>
                <a:t>Arbejdstil-rettelæggelse</a:t>
              </a:r>
              <a:endParaRPr kumimoji="0" lang="da-DK" sz="1100" b="1" i="0" u="none" strike="noStrike" kern="0" cap="none" spc="0" normalizeH="0" baseline="0" noProof="0" dirty="0">
                <a:ln>
                  <a:noFill/>
                </a:ln>
                <a:solidFill>
                  <a:srgbClr val="FFFFFF"/>
                </a:solidFill>
                <a:effectLst/>
                <a:uLnTx/>
                <a:uFillTx/>
              </a:endParaRPr>
            </a:p>
          </p:txBody>
        </p:sp>
      </p:grpSp>
      <p:grpSp>
        <p:nvGrpSpPr>
          <p:cNvPr id="61" name="Gruppe 60"/>
          <p:cNvGrpSpPr/>
          <p:nvPr/>
        </p:nvGrpSpPr>
        <p:grpSpPr>
          <a:xfrm>
            <a:off x="10236584" y="1933360"/>
            <a:ext cx="1116000" cy="1116000"/>
            <a:chOff x="10236584" y="1933360"/>
            <a:chExt cx="1116000" cy="1116000"/>
          </a:xfrm>
        </p:grpSpPr>
        <p:sp>
          <p:nvSpPr>
            <p:cNvPr id="62" name="Ellipse 61"/>
            <p:cNvSpPr>
              <a:spLocks noChangeAspect="1"/>
            </p:cNvSpPr>
            <p:nvPr/>
          </p:nvSpPr>
          <p:spPr bwMode="auto">
            <a:xfrm>
              <a:off x="10236584" y="1933360"/>
              <a:ext cx="1116000" cy="1116000"/>
            </a:xfrm>
            <a:prstGeom prst="ellipse">
              <a:avLst/>
            </a:prstGeom>
            <a:solidFill>
              <a:srgbClr val="00542E">
                <a:lumMod val="75000"/>
                <a:lumOff val="25000"/>
              </a:srgbClr>
            </a:solidFill>
            <a:ln w="6350" cap="flat" cmpd="sng" algn="ctr">
              <a:solidFill>
                <a:srgbClr val="00542E">
                  <a:lumMod val="75000"/>
                  <a:lumOff val="25000"/>
                </a:srgb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eaLnBrk="1" fontAlgn="auto" latinLnBrk="0" hangingPunct="1">
                <a:lnSpc>
                  <a:spcPct val="100000"/>
                </a:lnSpc>
                <a:spcBef>
                  <a:spcPts val="1100"/>
                </a:spcBef>
                <a:spcAft>
                  <a:spcPts val="0"/>
                </a:spcAft>
                <a:buClrTx/>
                <a:buSzTx/>
                <a:buFontTx/>
                <a:buNone/>
                <a:tabLst/>
                <a:defRPr/>
              </a:pPr>
              <a:endParaRPr kumimoji="0" lang="da-DK" sz="1100" b="1" i="0" u="none" strike="noStrike" kern="0" cap="none" spc="0" normalizeH="0" baseline="0" noProof="0" dirty="0">
                <a:ln>
                  <a:noFill/>
                </a:ln>
                <a:solidFill>
                  <a:srgbClr val="FFFFFF"/>
                </a:solidFill>
                <a:effectLst/>
                <a:uLnTx/>
                <a:uFillTx/>
              </a:endParaRPr>
            </a:p>
          </p:txBody>
        </p:sp>
        <p:sp>
          <p:nvSpPr>
            <p:cNvPr id="63" name="Rectangle 21"/>
            <p:cNvSpPr>
              <a:spLocks noChangeArrowheads="1"/>
            </p:cNvSpPr>
            <p:nvPr/>
          </p:nvSpPr>
          <p:spPr bwMode="auto">
            <a:xfrm>
              <a:off x="10291340" y="2348880"/>
              <a:ext cx="1006489" cy="338554"/>
            </a:xfrm>
            <a:prstGeom prst="rect">
              <a:avLst/>
            </a:prstGeom>
            <a:solidFill>
              <a:srgbClr val="00542E">
                <a:lumMod val="75000"/>
                <a:lumOff val="25000"/>
              </a:srgbClr>
            </a:solidFill>
            <a:ln w="9525">
              <a:solidFill>
                <a:srgbClr val="00542E">
                  <a:lumMod val="75000"/>
                  <a:lumOff val="25000"/>
                </a:srgbClr>
              </a:solidFill>
              <a:miter lim="800000"/>
              <a:headEnd/>
              <a:tailEnd/>
            </a:ln>
            <a:effectLst/>
          </p:spPr>
          <p:txBody>
            <a:bodyPr wrap="square" lIns="0" tIns="0" rIns="0" bIns="0" anchor="b" anchorCtr="0">
              <a:spAutoFit/>
            </a:bodyPr>
            <a:lstStyle/>
            <a:p>
              <a:pPr marL="0" marR="0" lvl="0" indent="0" algn="ctr" defTabSz="914400" eaLnBrk="1" fontAlgn="auto" latinLnBrk="0" hangingPunct="1">
                <a:lnSpc>
                  <a:spcPct val="100000"/>
                </a:lnSpc>
                <a:spcBef>
                  <a:spcPts val="1100"/>
                </a:spcBef>
                <a:spcAft>
                  <a:spcPts val="0"/>
                </a:spcAft>
                <a:buClrTx/>
                <a:buSzTx/>
                <a:buFontTx/>
                <a:buNone/>
                <a:tabLst/>
                <a:defRPr/>
              </a:pPr>
              <a:r>
                <a:rPr kumimoji="0" lang="da-DK" sz="1100" b="1" i="0" u="none" strike="noStrike" kern="0" cap="none" spc="0" normalizeH="0" baseline="0" noProof="0" dirty="0">
                  <a:ln>
                    <a:noFill/>
                  </a:ln>
                  <a:solidFill>
                    <a:srgbClr val="FFFFFF"/>
                  </a:solidFill>
                  <a:effectLst/>
                  <a:uLnTx/>
                  <a:uFillTx/>
                </a:rPr>
                <a:t>Motivation og arbejdsmiljø</a:t>
              </a:r>
            </a:p>
          </p:txBody>
        </p:sp>
      </p:grpSp>
    </p:spTree>
    <p:extLst>
      <p:ext uri="{BB962C8B-B14F-4D97-AF65-F5344CB8AC3E}">
        <p14:creationId xmlns:p14="http://schemas.microsoft.com/office/powerpoint/2010/main" val="41872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1676132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4925" name="think-cell Slide" r:id="rId5" imgW="530" imgH="531" progId="TCLayout.ActiveDocument.1">
                  <p:embed/>
                </p:oleObj>
              </mc:Choice>
              <mc:Fallback>
                <p:oleObj name="think-cell Slide" r:id="rId5" imgW="530" imgH="531" progId="TCLayout.ActiveDocument.1">
                  <p:embed/>
                  <p:pic>
                    <p:nvPicPr>
                      <p:cNvPr id="4" name="Objek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3"/>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60656" y="188640"/>
            <a:ext cx="540000" cy="540000"/>
          </a:xfrm>
          <a:prstGeom prst="rect">
            <a:avLst/>
          </a:prstGeom>
          <a:noFill/>
          <a:ln>
            <a:noFill/>
          </a:ln>
        </p:spPr>
      </p:pic>
      <p:sp>
        <p:nvSpPr>
          <p:cNvPr id="9" name="AutoShape 24"/>
          <p:cNvSpPr>
            <a:spLocks noChangeArrowheads="1"/>
          </p:cNvSpPr>
          <p:nvPr/>
        </p:nvSpPr>
        <p:spPr bwMode="auto">
          <a:xfrm>
            <a:off x="952259" y="1647344"/>
            <a:ext cx="5215749" cy="5085184"/>
          </a:xfrm>
          <a:custGeom>
            <a:avLst/>
            <a:gdLst>
              <a:gd name="connsiteX0" fmla="*/ 0 w 4662089"/>
              <a:gd name="connsiteY0" fmla="*/ 0 h 3780582"/>
              <a:gd name="connsiteX1" fmla="*/ 3904271 w 4662089"/>
              <a:gd name="connsiteY1" fmla="*/ 0 h 3780582"/>
              <a:gd name="connsiteX2" fmla="*/ 4662089 w 4662089"/>
              <a:gd name="connsiteY2" fmla="*/ 1890291 h 3780582"/>
              <a:gd name="connsiteX3" fmla="*/ 3904271 w 4662089"/>
              <a:gd name="connsiteY3" fmla="*/ 3780582 h 3780582"/>
              <a:gd name="connsiteX4" fmla="*/ 0 w 4662089"/>
              <a:gd name="connsiteY4" fmla="*/ 3780582 h 3780582"/>
              <a:gd name="connsiteX5" fmla="*/ 0 w 4662089"/>
              <a:gd name="connsiteY5" fmla="*/ 0 h 3780582"/>
              <a:gd name="connsiteX0" fmla="*/ 0 w 3911812"/>
              <a:gd name="connsiteY0" fmla="*/ 0 h 3780582"/>
              <a:gd name="connsiteX1" fmla="*/ 3904271 w 3911812"/>
              <a:gd name="connsiteY1" fmla="*/ 0 h 3780582"/>
              <a:gd name="connsiteX2" fmla="*/ 3911812 w 3911812"/>
              <a:gd name="connsiteY2" fmla="*/ 1925461 h 3780582"/>
              <a:gd name="connsiteX3" fmla="*/ 3904271 w 3911812"/>
              <a:gd name="connsiteY3" fmla="*/ 3780582 h 3780582"/>
              <a:gd name="connsiteX4" fmla="*/ 0 w 3911812"/>
              <a:gd name="connsiteY4" fmla="*/ 3780582 h 3780582"/>
              <a:gd name="connsiteX5" fmla="*/ 0 w 3911812"/>
              <a:gd name="connsiteY5" fmla="*/ 0 h 378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1812" h="3780582">
                <a:moveTo>
                  <a:pt x="0" y="0"/>
                </a:moveTo>
                <a:lnTo>
                  <a:pt x="3904271" y="0"/>
                </a:lnTo>
                <a:cubicBezTo>
                  <a:pt x="3906785" y="641820"/>
                  <a:pt x="3909298" y="1283641"/>
                  <a:pt x="3911812" y="1925461"/>
                </a:cubicBezTo>
                <a:cubicBezTo>
                  <a:pt x="3909298" y="2543835"/>
                  <a:pt x="3906785" y="3162208"/>
                  <a:pt x="3904271" y="3780582"/>
                </a:cubicBezTo>
                <a:lnTo>
                  <a:pt x="0" y="3780582"/>
                </a:lnTo>
                <a:lnTo>
                  <a:pt x="0" y="0"/>
                </a:lnTo>
                <a:close/>
              </a:path>
            </a:pathLst>
          </a:custGeom>
          <a:noFill/>
          <a:ln w="19050">
            <a:solidFill>
              <a:schemeClr val="accent1"/>
            </a:solidFill>
            <a:miter lim="800000"/>
            <a:headEnd/>
            <a:tailEnd/>
          </a:ln>
          <a:effectLst/>
        </p:spPr>
        <p:txBody>
          <a:bodyPr lIns="108000" tIns="108000" rIns="108000" bIns="108000" anchor="ctr"/>
          <a:lstStyle/>
          <a:p>
            <a:pPr marL="285750" indent="-285750">
              <a:buClr>
                <a:schemeClr val="accent1"/>
              </a:buClr>
              <a:buFont typeface="Wingdings" panose="05000000000000000000" pitchFamily="2" charset="2"/>
              <a:buChar char="v"/>
            </a:pPr>
            <a:r>
              <a:rPr lang="da-DK" sz="1600" dirty="0"/>
              <a:t>Lønpolitik der understøtter institutionens kerneopgaver og strategiske målsætninger</a:t>
            </a:r>
          </a:p>
          <a:p>
            <a:pPr marL="285750" indent="-285750">
              <a:buClr>
                <a:schemeClr val="accent1"/>
              </a:buClr>
              <a:buFont typeface="Wingdings" panose="05000000000000000000" pitchFamily="2" charset="2"/>
              <a:buChar char="v"/>
            </a:pPr>
            <a:r>
              <a:rPr lang="da-DK" sz="1600" dirty="0"/>
              <a:t>Fastlæg proces for den lokale lønforhandling, herunder repræsentation i forhandlingen  </a:t>
            </a:r>
          </a:p>
          <a:p>
            <a:pPr marL="285750" indent="-285750">
              <a:buClr>
                <a:schemeClr val="accent1"/>
              </a:buClr>
              <a:buFont typeface="Wingdings" panose="05000000000000000000" pitchFamily="2" charset="2"/>
              <a:buChar char="v"/>
            </a:pPr>
            <a:r>
              <a:rPr lang="da-DK" sz="1600" dirty="0"/>
              <a:t>Hav et klart forhandlingsmandat ift. sammensætning af den samlede lønpakke</a:t>
            </a:r>
          </a:p>
          <a:p>
            <a:pPr marL="285750" indent="-285750">
              <a:buClr>
                <a:schemeClr val="accent1"/>
              </a:buClr>
              <a:buFont typeface="Wingdings" panose="05000000000000000000" pitchFamily="2" charset="2"/>
              <a:buChar char="v"/>
            </a:pPr>
            <a:r>
              <a:rPr lang="da-DK" sz="1600" dirty="0"/>
              <a:t>Del evt. relevant statistisk materiale forud for forhandlingerne </a:t>
            </a:r>
          </a:p>
          <a:p>
            <a:pPr marL="285750" indent="-285750">
              <a:buClr>
                <a:schemeClr val="accent1"/>
              </a:buClr>
              <a:buFont typeface="Wingdings" panose="05000000000000000000" pitchFamily="2" charset="2"/>
              <a:buChar char="v"/>
            </a:pPr>
            <a:r>
              <a:rPr lang="da-DK" sz="1600" dirty="0"/>
              <a:t>Troværdighed i forhandlingerne – Overensstemmelse mellem mål og faktisk udmøntning</a:t>
            </a:r>
          </a:p>
          <a:p>
            <a:pPr marL="285750" indent="-285750">
              <a:buClr>
                <a:schemeClr val="accent1"/>
              </a:buClr>
              <a:buFont typeface="Wingdings" panose="05000000000000000000" pitchFamily="2" charset="2"/>
              <a:buChar char="v"/>
            </a:pPr>
            <a:r>
              <a:rPr lang="da-DK" sz="1600" dirty="0"/>
              <a:t>Flere elementer i en ansættelse er til forhandling</a:t>
            </a:r>
          </a:p>
        </p:txBody>
      </p:sp>
      <p:sp>
        <p:nvSpPr>
          <p:cNvPr id="14" name="Title 2"/>
          <p:cNvSpPr txBox="1">
            <a:spLocks/>
          </p:cNvSpPr>
          <p:nvPr/>
        </p:nvSpPr>
        <p:spPr bwMode="auto">
          <a:xfrm>
            <a:off x="927149"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036800" bIns="0" numCol="1" anchor="t" anchorCtr="0" compatLnSpc="1">
            <a:prstTxWarp prst="textNoShape">
              <a:avLst/>
            </a:prstTxWarp>
          </a:bodyPr>
          <a:lst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lang="da-DK" sz="2600" cap="all" noProof="0" dirty="0">
                <a:latin typeface="Arial"/>
                <a:sym typeface="Verdana"/>
              </a:rPr>
              <a:t>Den gode forhandlingsproces</a:t>
            </a:r>
            <a:r>
              <a:rPr kumimoji="0" lang="da-DK" sz="2600" b="0" i="0" u="none" strike="noStrike" kern="1200" cap="all" spc="0" normalizeH="0" baseline="0" noProof="0" dirty="0">
                <a:ln>
                  <a:noFill/>
                </a:ln>
                <a:solidFill>
                  <a:srgbClr val="031D5C"/>
                </a:solidFill>
                <a:effectLst/>
                <a:uLnTx/>
                <a:uFillTx/>
                <a:latin typeface="Arial"/>
                <a:ea typeface="+mj-ea"/>
                <a:cs typeface="+mj-cs"/>
                <a:sym typeface="Verdana"/>
              </a:rPr>
              <a:t> </a:t>
            </a:r>
          </a:p>
        </p:txBody>
      </p:sp>
      <p:pic>
        <p:nvPicPr>
          <p:cNvPr id="16" name="Picture 3"/>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64152" y="2276872"/>
            <a:ext cx="3456384" cy="3456384"/>
          </a:xfrm>
          <a:prstGeom prst="rect">
            <a:avLst/>
          </a:prstGeo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5174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AcO5GuqRTj2V3HEZrWTY.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TZJynR0uHhlhqTV4zch1v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53YOdB6oJjiOrHbYei6D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0DWnrWKSPKm.IYZfj4_I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2mDuJp4BRlaqbXaTwRt.N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5Vtq9FaTZamWRjzKSr3Z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oDlLENI57D1FQioSmX_j8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ejwBGeLRlWf8Bb8qt6ma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1cMz7wLVRqa.vTHo5YsPO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6lHrBsTBRGy1p_5jLmkqd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Y_jXnpsTXeiOvAytfNec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_zLPx9NBQsKLpY4ca64PG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6_4XRrpQhqx1H5GLmtIt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nfi0qkMJ2.wykJjfEUGsX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RdpPowgHMv8u_XRGJ1R8G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cfpPvJwtZ_aKyb0kWn4dk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_mtEREqKTBH.78wSE3JzG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4UIPXHPYRdT2AsLLIxa3J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d0DWnrWKSPKm.IYZfj4_I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2mDuJp4BRlaqbXaTwRt.N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5Vtq9FaTZamWRjzKSr3Z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CNdE6VAAAnlvb9IsB2WL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JejwBGeLRlWf8Bb8qt6ma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1cMz7wLVRqa.vTHo5YsPO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6lHrBsTBRGy1p_5jLmkq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vY_jXnpsTXeiOvAytfNec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_zLPx9NBQsKLpY4ca64PG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ca0lsX8zRx2M8xDtJjSv4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5FUc3MCQ1W82j43VLKKW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9PMLFTmrK73rUdQ3L1r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I5FUc3MCQ1W82j43VLKKW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5FUc3MCQ1W82j43VLKKW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Moderniseringsstyrelsen">
      <a:dk1>
        <a:srgbClr val="000000"/>
      </a:dk1>
      <a:lt1>
        <a:srgbClr val="FFFFFF"/>
      </a:lt1>
      <a:dk2>
        <a:srgbClr val="00542E"/>
      </a:dk2>
      <a:lt2>
        <a:srgbClr val="6E91A0"/>
      </a:lt2>
      <a:accent1>
        <a:srgbClr val="00AAD2"/>
      </a:accent1>
      <a:accent2>
        <a:srgbClr val="5591CD"/>
      </a:accent2>
      <a:accent3>
        <a:srgbClr val="7050B9"/>
      </a:accent3>
      <a:accent4>
        <a:srgbClr val="A5005F"/>
      </a:accent4>
      <a:accent5>
        <a:srgbClr val="F0005F"/>
      </a:accent5>
      <a:accent6>
        <a:srgbClr val="B06606"/>
      </a:accent6>
      <a:hlink>
        <a:srgbClr val="0000FF"/>
      </a:hlink>
      <a:folHlink>
        <a:srgbClr val="800080"/>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Blank.potx" id="{E5702D8A-287B-4530-A6BC-2A46F9492FC9}" vid="{3CAFC5B1-81E4-4845-B3B4-49E69CE12B73}"/>
    </a:ext>
  </a:extLst>
</a:theme>
</file>

<file path=ppt/theme/theme10.xml><?xml version="1.0" encoding="utf-8"?>
<a:theme xmlns:a="http://schemas.openxmlformats.org/drawingml/2006/main" name="7_Blank">
  <a:themeElements>
    <a:clrScheme name="CMA">
      <a:dk1>
        <a:srgbClr val="000000"/>
      </a:dk1>
      <a:lt1>
        <a:srgbClr val="FFFFFF"/>
      </a:lt1>
      <a:dk2>
        <a:srgbClr val="00542E"/>
      </a:dk2>
      <a:lt2>
        <a:srgbClr val="733900"/>
      </a:lt2>
      <a:accent1>
        <a:srgbClr val="00542E"/>
      </a:accent1>
      <a:accent2>
        <a:srgbClr val="7BAA20"/>
      </a:accent2>
      <a:accent3>
        <a:srgbClr val="733900"/>
      </a:accent3>
      <a:accent4>
        <a:srgbClr val="562A00"/>
      </a:accent4>
      <a:accent5>
        <a:srgbClr val="5A5400"/>
      </a:accent5>
      <a:accent6>
        <a:srgbClr val="B09400"/>
      </a:accent6>
      <a:hlink>
        <a:srgbClr val="C05D00"/>
      </a:hlink>
      <a:folHlink>
        <a:srgbClr val="E7C200"/>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Blank.potx" id="{E5702D8A-287B-4530-A6BC-2A46F9492FC9}" vid="{3CAFC5B1-81E4-4845-B3B4-49E69CE12B73}"/>
    </a:ext>
  </a:extLst>
</a:theme>
</file>

<file path=ppt/theme/theme11.xml><?xml version="1.0" encoding="utf-8"?>
<a:theme xmlns:a="http://schemas.openxmlformats.org/drawingml/2006/main" name="8_Blank">
  <a:themeElements>
    <a:clrScheme name="MODST farver">
      <a:dk1>
        <a:srgbClr val="000000"/>
      </a:dk1>
      <a:lt1>
        <a:srgbClr val="FFFFFF"/>
      </a:lt1>
      <a:dk2>
        <a:srgbClr val="7BAA20"/>
      </a:dk2>
      <a:lt2>
        <a:srgbClr val="6E91A0"/>
      </a:lt2>
      <a:accent1>
        <a:srgbClr val="00542E"/>
      </a:accent1>
      <a:accent2>
        <a:srgbClr val="AFC8E9"/>
      </a:accent2>
      <a:accent3>
        <a:srgbClr val="7CC4AC"/>
      </a:accent3>
      <a:accent4>
        <a:srgbClr val="D4EBEA"/>
      </a:accent4>
      <a:accent5>
        <a:srgbClr val="EEF5B2"/>
      </a:accent5>
      <a:accent6>
        <a:srgbClr val="00725C"/>
      </a:accent6>
      <a:hlink>
        <a:srgbClr val="B06606"/>
      </a:hlink>
      <a:folHlink>
        <a:srgbClr val="FCE2BF"/>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Blank.potx" id="{E5702D8A-287B-4530-A6BC-2A46F9492FC9}" vid="{3CAFC5B1-81E4-4845-B3B4-49E69CE12B73}"/>
    </a:ext>
  </a:extLst>
</a:theme>
</file>

<file path=ppt/theme/theme12.xml><?xml version="1.0" encoding="utf-8"?>
<a:theme xmlns:a="http://schemas.openxmlformats.org/drawingml/2006/main" name="12_Moderniseringsstyrelsen template">
  <a:themeElements>
    <a:clrScheme name="Moderniseringsstyrelsen">
      <a:dk1>
        <a:srgbClr val="000000"/>
      </a:dk1>
      <a:lt1>
        <a:srgbClr val="FFFFFF"/>
      </a:lt1>
      <a:dk2>
        <a:srgbClr val="797100"/>
      </a:dk2>
      <a:lt2>
        <a:srgbClr val="733900"/>
      </a:lt2>
      <a:accent1>
        <a:srgbClr val="00542E"/>
      </a:accent1>
      <a:accent2>
        <a:srgbClr val="7BAA20"/>
      </a:accent2>
      <a:accent3>
        <a:srgbClr val="B09400"/>
      </a:accent3>
      <a:accent4>
        <a:srgbClr val="B06606"/>
      </a:accent4>
      <a:accent5>
        <a:srgbClr val="733900"/>
      </a:accent5>
      <a:accent6>
        <a:srgbClr val="797100"/>
      </a:accent6>
      <a:hlink>
        <a:srgbClr val="B09400"/>
      </a:hlink>
      <a:folHlink>
        <a:srgbClr val="B0660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solidFill>
            <a:schemeClr val="accent1"/>
          </a:solidFill>
          <a:miter lim="800000"/>
          <a:headEnd/>
          <a:tailEnd/>
        </a:ln>
        <a:effectLst/>
      </a:spPr>
      <a:bodyPr lIns="108000" tIns="108000" rIns="108000" bIns="108000" rtlCol="0" anchor="t">
        <a:noAutofit/>
      </a:bodyPr>
      <a:lstStyle>
        <a:defPPr algn="l">
          <a:defRPr dirty="0" err="1" smtClean="0">
            <a:solidFill>
              <a:schemeClr val="bg1"/>
            </a:solidFill>
            <a:latin typeface="+mn-lt"/>
            <a:sym typeface="Verdana"/>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Basis presentation DK 1">
        <a:dk1>
          <a:srgbClr val="002E5E"/>
        </a:dk1>
        <a:lt1>
          <a:srgbClr val="FFFFFF"/>
        </a:lt1>
        <a:dk2>
          <a:srgbClr val="002E5E"/>
        </a:dk2>
        <a:lt2>
          <a:srgbClr val="002E5E"/>
        </a:lt2>
        <a:accent1>
          <a:srgbClr val="FFFFFF"/>
        </a:accent1>
        <a:accent2>
          <a:srgbClr val="CDCDCD"/>
        </a:accent2>
        <a:accent3>
          <a:srgbClr val="FFFFFF"/>
        </a:accent3>
        <a:accent4>
          <a:srgbClr val="00264F"/>
        </a:accent4>
        <a:accent5>
          <a:srgbClr val="FFFFFF"/>
        </a:accent5>
        <a:accent6>
          <a:srgbClr val="BABABA"/>
        </a:accent6>
        <a:hlink>
          <a:srgbClr val="777777"/>
        </a:hlink>
        <a:folHlink>
          <a:srgbClr val="002E5E"/>
        </a:folHlink>
      </a:clrScheme>
      <a:clrMap bg1="lt1" tx1="dk1" bg2="lt2" tx2="dk2" accent1="accent1" accent2="accent2" accent3="accent3" accent4="accent4" accent5="accent5" accent6="accent6" hlink="hlink" folHlink="folHlink"/>
    </a:extraClrScheme>
    <a:extraClrScheme>
      <a:clrScheme name="Basis presentation DK 2">
        <a:dk1>
          <a:srgbClr val="002E5E"/>
        </a:dk1>
        <a:lt1>
          <a:srgbClr val="FFFFFF"/>
        </a:lt1>
        <a:dk2>
          <a:srgbClr val="002E5E"/>
        </a:dk2>
        <a:lt2>
          <a:srgbClr val="002E5E"/>
        </a:lt2>
        <a:accent1>
          <a:srgbClr val="FFFFFF"/>
        </a:accent1>
        <a:accent2>
          <a:srgbClr val="979797"/>
        </a:accent2>
        <a:accent3>
          <a:srgbClr val="FFFFFF"/>
        </a:accent3>
        <a:accent4>
          <a:srgbClr val="00264F"/>
        </a:accent4>
        <a:accent5>
          <a:srgbClr val="FFFFFF"/>
        </a:accent5>
        <a:accent6>
          <a:srgbClr val="888888"/>
        </a:accent6>
        <a:hlink>
          <a:srgbClr val="494949"/>
        </a:hlink>
        <a:folHlink>
          <a:srgbClr val="002E5E"/>
        </a:folHlink>
      </a:clrScheme>
      <a:clrMap bg1="lt1" tx1="dk1" bg2="lt2" tx2="dk2" accent1="accent1" accent2="accent2" accent3="accent3" accent4="accent4" accent5="accent5" accent6="accent6" hlink="hlink" folHlink="folHlink"/>
    </a:extraClrScheme>
    <a:extraClrScheme>
      <a:clrScheme name="Basis presentation DK 3">
        <a:dk1>
          <a:srgbClr val="002E5E"/>
        </a:dk1>
        <a:lt1>
          <a:srgbClr val="FFFFFF"/>
        </a:lt1>
        <a:dk2>
          <a:srgbClr val="002E5E"/>
        </a:dk2>
        <a:lt2>
          <a:srgbClr val="002E5E"/>
        </a:lt2>
        <a:accent1>
          <a:srgbClr val="FFFFFF"/>
        </a:accent1>
        <a:accent2>
          <a:srgbClr val="979797"/>
        </a:accent2>
        <a:accent3>
          <a:srgbClr val="FFFFFF"/>
        </a:accent3>
        <a:accent4>
          <a:srgbClr val="00264F"/>
        </a:accent4>
        <a:accent5>
          <a:srgbClr val="FFFFFF"/>
        </a:accent5>
        <a:accent6>
          <a:srgbClr val="888888"/>
        </a:accent6>
        <a:hlink>
          <a:srgbClr val="41ACE2"/>
        </a:hlink>
        <a:folHlink>
          <a:srgbClr val="002E5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rniseringsstyrelsen template" id="{7E00AB46-D9BE-4759-B640-D109AFED342A}" vid="{3E057216-6FB6-4D0B-B32C-864BC0BCC577}"/>
    </a:ext>
  </a:extLst>
</a:theme>
</file>

<file path=ppt/theme/theme13.xml><?xml version="1.0" encoding="utf-8"?>
<a:theme xmlns:a="http://schemas.openxmlformats.org/drawingml/2006/main" name="UFM DK PowerPoint">
  <a:themeElements>
    <a:clrScheme name="UFM PP">
      <a:dk1>
        <a:srgbClr val="000000"/>
      </a:dk1>
      <a:lt1>
        <a:sysClr val="window" lastClr="FFFFFF"/>
      </a:lt1>
      <a:dk2>
        <a:srgbClr val="E6821E"/>
      </a:dk2>
      <a:lt2>
        <a:srgbClr val="46328C"/>
      </a:lt2>
      <a:accent1>
        <a:srgbClr val="BF1C80"/>
      </a:accent1>
      <a:accent2>
        <a:srgbClr val="5AB4E6"/>
      </a:accent2>
      <a:accent3>
        <a:srgbClr val="19528F"/>
      </a:accent3>
      <a:accent4>
        <a:srgbClr val="888888"/>
      </a:accent4>
      <a:accent5>
        <a:srgbClr val="9C88BB"/>
      </a:accent5>
      <a:accent6>
        <a:srgbClr val="72BB81"/>
      </a:accent6>
      <a:hlink>
        <a:srgbClr val="646464"/>
      </a:hlink>
      <a:folHlink>
        <a:srgbClr val="888888"/>
      </a:folHlink>
    </a:clrScheme>
    <a:fontScheme name="UFM">
      <a:majorFont>
        <a:latin typeface="Campton Book"/>
        <a:ea typeface=""/>
        <a:cs typeface=""/>
      </a:majorFont>
      <a:minorFont>
        <a:latin typeface="Campton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2C00ECEB-3146-4BB7-99F7-453EE794F31D}" vid="{AB06151C-B489-4863-AF32-75670E0ED638}"/>
    </a:ext>
  </a:extLst>
</a:theme>
</file>

<file path=ppt/theme/theme1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Moderniseringsstyrelsen template">
  <a:themeElements>
    <a:clrScheme name="Moderniseringsstyrelsen">
      <a:dk1>
        <a:srgbClr val="000000"/>
      </a:dk1>
      <a:lt1>
        <a:srgbClr val="FFFFFF"/>
      </a:lt1>
      <a:dk2>
        <a:srgbClr val="797100"/>
      </a:dk2>
      <a:lt2>
        <a:srgbClr val="733900"/>
      </a:lt2>
      <a:accent1>
        <a:srgbClr val="00542E"/>
      </a:accent1>
      <a:accent2>
        <a:srgbClr val="7BAA20"/>
      </a:accent2>
      <a:accent3>
        <a:srgbClr val="B09400"/>
      </a:accent3>
      <a:accent4>
        <a:srgbClr val="B06606"/>
      </a:accent4>
      <a:accent5>
        <a:srgbClr val="733900"/>
      </a:accent5>
      <a:accent6>
        <a:srgbClr val="797100"/>
      </a:accent6>
      <a:hlink>
        <a:srgbClr val="B09400"/>
      </a:hlink>
      <a:folHlink>
        <a:srgbClr val="B0660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txDef>
      <a:spPr bwMode="auto">
        <a:noFill/>
        <a:ln w="12700" algn="ctr">
          <a:noFill/>
          <a:miter lim="800000"/>
          <a:headEnd/>
          <a:tailEnd/>
        </a:ln>
        <a:effectLst/>
      </a:spPr>
      <a:bodyPr wrap="square" lIns="0" tIns="0" rIns="0" bIns="0" anchor="b">
        <a:spAutoFit/>
      </a:bodyPr>
      <a:lstStyle>
        <a:defPPr marL="533400" indent="-533400" algn="l" defTabSz="482600">
          <a:spcBef>
            <a:spcPct val="0"/>
          </a:spcBef>
          <a:tabLst>
            <a:tab pos="442913" algn="r"/>
            <a:tab pos="533400" algn="l"/>
          </a:tabLst>
          <a:defRPr sz="700" dirty="0" smtClean="0">
            <a:latin typeface="+mj-lt"/>
            <a:sym typeface="Verdana"/>
          </a:defRPr>
        </a:defPPr>
      </a:lstStyle>
    </a:txDef>
  </a:objectDefaults>
  <a:extraClrSchemeLst>
    <a:extraClrScheme>
      <a:clrScheme name="Basis presentation DK 1">
        <a:dk1>
          <a:srgbClr val="002E5E"/>
        </a:dk1>
        <a:lt1>
          <a:srgbClr val="FFFFFF"/>
        </a:lt1>
        <a:dk2>
          <a:srgbClr val="002E5E"/>
        </a:dk2>
        <a:lt2>
          <a:srgbClr val="002E5E"/>
        </a:lt2>
        <a:accent1>
          <a:srgbClr val="FFFFFF"/>
        </a:accent1>
        <a:accent2>
          <a:srgbClr val="CDCDCD"/>
        </a:accent2>
        <a:accent3>
          <a:srgbClr val="FFFFFF"/>
        </a:accent3>
        <a:accent4>
          <a:srgbClr val="00264F"/>
        </a:accent4>
        <a:accent5>
          <a:srgbClr val="FFFFFF"/>
        </a:accent5>
        <a:accent6>
          <a:srgbClr val="BABABA"/>
        </a:accent6>
        <a:hlink>
          <a:srgbClr val="777777"/>
        </a:hlink>
        <a:folHlink>
          <a:srgbClr val="002E5E"/>
        </a:folHlink>
      </a:clrScheme>
      <a:clrMap bg1="lt1" tx1="dk1" bg2="lt2" tx2="dk2" accent1="accent1" accent2="accent2" accent3="accent3" accent4="accent4" accent5="accent5" accent6="accent6" hlink="hlink" folHlink="folHlink"/>
    </a:extraClrScheme>
    <a:extraClrScheme>
      <a:clrScheme name="Basis presentation DK 2">
        <a:dk1>
          <a:srgbClr val="002E5E"/>
        </a:dk1>
        <a:lt1>
          <a:srgbClr val="FFFFFF"/>
        </a:lt1>
        <a:dk2>
          <a:srgbClr val="002E5E"/>
        </a:dk2>
        <a:lt2>
          <a:srgbClr val="002E5E"/>
        </a:lt2>
        <a:accent1>
          <a:srgbClr val="FFFFFF"/>
        </a:accent1>
        <a:accent2>
          <a:srgbClr val="979797"/>
        </a:accent2>
        <a:accent3>
          <a:srgbClr val="FFFFFF"/>
        </a:accent3>
        <a:accent4>
          <a:srgbClr val="00264F"/>
        </a:accent4>
        <a:accent5>
          <a:srgbClr val="FFFFFF"/>
        </a:accent5>
        <a:accent6>
          <a:srgbClr val="888888"/>
        </a:accent6>
        <a:hlink>
          <a:srgbClr val="494949"/>
        </a:hlink>
        <a:folHlink>
          <a:srgbClr val="002E5E"/>
        </a:folHlink>
      </a:clrScheme>
      <a:clrMap bg1="lt1" tx1="dk1" bg2="lt2" tx2="dk2" accent1="accent1" accent2="accent2" accent3="accent3" accent4="accent4" accent5="accent5" accent6="accent6" hlink="hlink" folHlink="folHlink"/>
    </a:extraClrScheme>
    <a:extraClrScheme>
      <a:clrScheme name="Basis presentation DK 3">
        <a:dk1>
          <a:srgbClr val="002E5E"/>
        </a:dk1>
        <a:lt1>
          <a:srgbClr val="FFFFFF"/>
        </a:lt1>
        <a:dk2>
          <a:srgbClr val="002E5E"/>
        </a:dk2>
        <a:lt2>
          <a:srgbClr val="002E5E"/>
        </a:lt2>
        <a:accent1>
          <a:srgbClr val="FFFFFF"/>
        </a:accent1>
        <a:accent2>
          <a:srgbClr val="979797"/>
        </a:accent2>
        <a:accent3>
          <a:srgbClr val="FFFFFF"/>
        </a:accent3>
        <a:accent4>
          <a:srgbClr val="00264F"/>
        </a:accent4>
        <a:accent5>
          <a:srgbClr val="FFFFFF"/>
        </a:accent5>
        <a:accent6>
          <a:srgbClr val="888888"/>
        </a:accent6>
        <a:hlink>
          <a:srgbClr val="41ACE2"/>
        </a:hlink>
        <a:folHlink>
          <a:srgbClr val="002E5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rniseringsstyrelsen template" id="{227EC7BB-2EB9-45AE-82DB-B1F30F72D130}" vid="{11F45A2C-AF16-4F80-BE13-407FEB219511}"/>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Moderniseringsstyrelsen">
      <a:dk1>
        <a:srgbClr val="000000"/>
      </a:dk1>
      <a:lt1>
        <a:srgbClr val="FFFFFF"/>
      </a:lt1>
      <a:dk2>
        <a:srgbClr val="00542E"/>
      </a:dk2>
      <a:lt2>
        <a:srgbClr val="6E91A0"/>
      </a:lt2>
      <a:accent1>
        <a:srgbClr val="00AAD2"/>
      </a:accent1>
      <a:accent2>
        <a:srgbClr val="5591CD"/>
      </a:accent2>
      <a:accent3>
        <a:srgbClr val="7050B9"/>
      </a:accent3>
      <a:accent4>
        <a:srgbClr val="A5005F"/>
      </a:accent4>
      <a:accent5>
        <a:srgbClr val="F0005F"/>
      </a:accent5>
      <a:accent6>
        <a:srgbClr val="B06606"/>
      </a:accent6>
      <a:hlink>
        <a:srgbClr val="0000FF"/>
      </a:hlink>
      <a:folHlink>
        <a:srgbClr val="800080"/>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1 Moderniseringsstyrelsen 16-9 skabelon DK.potx" id="{FED058E0-3B15-4C74-BF52-7AC5A3BCD122}" vid="{CFDCA79B-ECF9-4282-B443-DD81DA2FF60E}"/>
    </a:ext>
  </a:extLst>
</a:theme>
</file>

<file path=ppt/theme/theme3.xml><?xml version="1.0" encoding="utf-8"?>
<a:theme xmlns:a="http://schemas.openxmlformats.org/drawingml/2006/main" name="2_Blank">
  <a:themeElements>
    <a:clrScheme name="MODST">
      <a:dk1>
        <a:srgbClr val="000000"/>
      </a:dk1>
      <a:lt1>
        <a:srgbClr val="FFFFFF"/>
      </a:lt1>
      <a:dk2>
        <a:srgbClr val="797100"/>
      </a:dk2>
      <a:lt2>
        <a:srgbClr val="733900"/>
      </a:lt2>
      <a:accent1>
        <a:srgbClr val="00542E"/>
      </a:accent1>
      <a:accent2>
        <a:srgbClr val="7BAA20"/>
      </a:accent2>
      <a:accent3>
        <a:srgbClr val="B09400"/>
      </a:accent3>
      <a:accent4>
        <a:srgbClr val="B06606"/>
      </a:accent4>
      <a:accent5>
        <a:srgbClr val="733900"/>
      </a:accent5>
      <a:accent6>
        <a:srgbClr val="797100"/>
      </a:accent6>
      <a:hlink>
        <a:srgbClr val="B09400"/>
      </a:hlink>
      <a:folHlink>
        <a:srgbClr val="B06606"/>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Blank.potx" id="{E5702D8A-287B-4530-A6BC-2A46F9492FC9}" vid="{3CAFC5B1-81E4-4845-B3B4-49E69CE12B73}"/>
    </a:ext>
  </a:extLst>
</a:theme>
</file>

<file path=ppt/theme/theme4.xml><?xml version="1.0" encoding="utf-8"?>
<a:theme xmlns:a="http://schemas.openxmlformats.org/drawingml/2006/main" name="3_Blank">
  <a:themeElements>
    <a:clrScheme name="SUPER MODST">
      <a:dk1>
        <a:srgbClr val="000000"/>
      </a:dk1>
      <a:lt1>
        <a:srgbClr val="FFFFFF"/>
      </a:lt1>
      <a:dk2>
        <a:srgbClr val="7BAA20"/>
      </a:dk2>
      <a:lt2>
        <a:srgbClr val="6E91A0"/>
      </a:lt2>
      <a:accent1>
        <a:srgbClr val="00542E"/>
      </a:accent1>
      <a:accent2>
        <a:srgbClr val="AFC8E9"/>
      </a:accent2>
      <a:accent3>
        <a:srgbClr val="7CC4AC"/>
      </a:accent3>
      <a:accent4>
        <a:srgbClr val="D4EBEA"/>
      </a:accent4>
      <a:accent5>
        <a:srgbClr val="EEF5B2"/>
      </a:accent5>
      <a:accent6>
        <a:srgbClr val="00725C"/>
      </a:accent6>
      <a:hlink>
        <a:srgbClr val="B06606"/>
      </a:hlink>
      <a:folHlink>
        <a:srgbClr val="FCE2BF"/>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Blank.potx" id="{E5702D8A-287B-4530-A6BC-2A46F9492FC9}" vid="{3CAFC5B1-81E4-4845-B3B4-49E69CE12B73}"/>
    </a:ext>
  </a:extLst>
</a:theme>
</file>

<file path=ppt/theme/theme5.xml><?xml version="1.0" encoding="utf-8"?>
<a:theme xmlns:a="http://schemas.openxmlformats.org/drawingml/2006/main" name="4_Blank">
  <a:themeElements>
    <a:clrScheme name="MODST">
      <a:dk1>
        <a:srgbClr val="000000"/>
      </a:dk1>
      <a:lt1>
        <a:srgbClr val="FFFFFF"/>
      </a:lt1>
      <a:dk2>
        <a:srgbClr val="797100"/>
      </a:dk2>
      <a:lt2>
        <a:srgbClr val="733900"/>
      </a:lt2>
      <a:accent1>
        <a:srgbClr val="00542E"/>
      </a:accent1>
      <a:accent2>
        <a:srgbClr val="7BAA20"/>
      </a:accent2>
      <a:accent3>
        <a:srgbClr val="B09400"/>
      </a:accent3>
      <a:accent4>
        <a:srgbClr val="B06606"/>
      </a:accent4>
      <a:accent5>
        <a:srgbClr val="733900"/>
      </a:accent5>
      <a:accent6>
        <a:srgbClr val="797100"/>
      </a:accent6>
      <a:hlink>
        <a:srgbClr val="B09400"/>
      </a:hlink>
      <a:folHlink>
        <a:srgbClr val="B06606"/>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Blank.potx" id="{E5702D8A-287B-4530-A6BC-2A46F9492FC9}" vid="{3CAFC5B1-81E4-4845-B3B4-49E69CE12B73}"/>
    </a:ext>
  </a:extLst>
</a:theme>
</file>

<file path=ppt/theme/theme6.xml><?xml version="1.0" encoding="utf-8"?>
<a:theme xmlns:a="http://schemas.openxmlformats.org/drawingml/2006/main" name="10_Moderniseringsstyrelsen template">
  <a:themeElements>
    <a:clrScheme name="Moderniseringsstyrelsen">
      <a:dk1>
        <a:srgbClr val="000000"/>
      </a:dk1>
      <a:lt1>
        <a:srgbClr val="FFFFFF"/>
      </a:lt1>
      <a:dk2>
        <a:srgbClr val="797100"/>
      </a:dk2>
      <a:lt2>
        <a:srgbClr val="733900"/>
      </a:lt2>
      <a:accent1>
        <a:srgbClr val="00542E"/>
      </a:accent1>
      <a:accent2>
        <a:srgbClr val="7BAA20"/>
      </a:accent2>
      <a:accent3>
        <a:srgbClr val="B09400"/>
      </a:accent3>
      <a:accent4>
        <a:srgbClr val="B06606"/>
      </a:accent4>
      <a:accent5>
        <a:srgbClr val="733900"/>
      </a:accent5>
      <a:accent6>
        <a:srgbClr val="797100"/>
      </a:accent6>
      <a:hlink>
        <a:srgbClr val="B09400"/>
      </a:hlink>
      <a:folHlink>
        <a:srgbClr val="B0660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solidFill>
            <a:schemeClr val="accent1"/>
          </a:solidFill>
          <a:miter lim="800000"/>
          <a:headEnd/>
          <a:tailEnd/>
        </a:ln>
        <a:effectLst/>
      </a:spPr>
      <a:bodyPr lIns="108000" tIns="108000" rIns="108000" bIns="108000" rtlCol="0" anchor="t">
        <a:noAutofit/>
      </a:bodyPr>
      <a:lstStyle>
        <a:defPPr algn="l">
          <a:defRPr dirty="0" err="1" smtClean="0">
            <a:solidFill>
              <a:schemeClr val="bg1"/>
            </a:solidFill>
            <a:latin typeface="+mn-lt"/>
            <a:sym typeface="Verdana"/>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Basis presentation DK 1">
        <a:dk1>
          <a:srgbClr val="002E5E"/>
        </a:dk1>
        <a:lt1>
          <a:srgbClr val="FFFFFF"/>
        </a:lt1>
        <a:dk2>
          <a:srgbClr val="002E5E"/>
        </a:dk2>
        <a:lt2>
          <a:srgbClr val="002E5E"/>
        </a:lt2>
        <a:accent1>
          <a:srgbClr val="FFFFFF"/>
        </a:accent1>
        <a:accent2>
          <a:srgbClr val="CDCDCD"/>
        </a:accent2>
        <a:accent3>
          <a:srgbClr val="FFFFFF"/>
        </a:accent3>
        <a:accent4>
          <a:srgbClr val="00264F"/>
        </a:accent4>
        <a:accent5>
          <a:srgbClr val="FFFFFF"/>
        </a:accent5>
        <a:accent6>
          <a:srgbClr val="BABABA"/>
        </a:accent6>
        <a:hlink>
          <a:srgbClr val="777777"/>
        </a:hlink>
        <a:folHlink>
          <a:srgbClr val="002E5E"/>
        </a:folHlink>
      </a:clrScheme>
      <a:clrMap bg1="lt1" tx1="dk1" bg2="lt2" tx2="dk2" accent1="accent1" accent2="accent2" accent3="accent3" accent4="accent4" accent5="accent5" accent6="accent6" hlink="hlink" folHlink="folHlink"/>
    </a:extraClrScheme>
    <a:extraClrScheme>
      <a:clrScheme name="Basis presentation DK 2">
        <a:dk1>
          <a:srgbClr val="002E5E"/>
        </a:dk1>
        <a:lt1>
          <a:srgbClr val="FFFFFF"/>
        </a:lt1>
        <a:dk2>
          <a:srgbClr val="002E5E"/>
        </a:dk2>
        <a:lt2>
          <a:srgbClr val="002E5E"/>
        </a:lt2>
        <a:accent1>
          <a:srgbClr val="FFFFFF"/>
        </a:accent1>
        <a:accent2>
          <a:srgbClr val="979797"/>
        </a:accent2>
        <a:accent3>
          <a:srgbClr val="FFFFFF"/>
        </a:accent3>
        <a:accent4>
          <a:srgbClr val="00264F"/>
        </a:accent4>
        <a:accent5>
          <a:srgbClr val="FFFFFF"/>
        </a:accent5>
        <a:accent6>
          <a:srgbClr val="888888"/>
        </a:accent6>
        <a:hlink>
          <a:srgbClr val="494949"/>
        </a:hlink>
        <a:folHlink>
          <a:srgbClr val="002E5E"/>
        </a:folHlink>
      </a:clrScheme>
      <a:clrMap bg1="lt1" tx1="dk1" bg2="lt2" tx2="dk2" accent1="accent1" accent2="accent2" accent3="accent3" accent4="accent4" accent5="accent5" accent6="accent6" hlink="hlink" folHlink="folHlink"/>
    </a:extraClrScheme>
    <a:extraClrScheme>
      <a:clrScheme name="Basis presentation DK 3">
        <a:dk1>
          <a:srgbClr val="002E5E"/>
        </a:dk1>
        <a:lt1>
          <a:srgbClr val="FFFFFF"/>
        </a:lt1>
        <a:dk2>
          <a:srgbClr val="002E5E"/>
        </a:dk2>
        <a:lt2>
          <a:srgbClr val="002E5E"/>
        </a:lt2>
        <a:accent1>
          <a:srgbClr val="FFFFFF"/>
        </a:accent1>
        <a:accent2>
          <a:srgbClr val="979797"/>
        </a:accent2>
        <a:accent3>
          <a:srgbClr val="FFFFFF"/>
        </a:accent3>
        <a:accent4>
          <a:srgbClr val="00264F"/>
        </a:accent4>
        <a:accent5>
          <a:srgbClr val="FFFFFF"/>
        </a:accent5>
        <a:accent6>
          <a:srgbClr val="888888"/>
        </a:accent6>
        <a:hlink>
          <a:srgbClr val="41ACE2"/>
        </a:hlink>
        <a:folHlink>
          <a:srgbClr val="002E5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rniseringsstyrelsen template" id="{7E00AB46-D9BE-4759-B640-D109AFED342A}" vid="{3E057216-6FB6-4D0B-B32C-864BC0BCC577}"/>
    </a:ext>
  </a:extLst>
</a:theme>
</file>

<file path=ppt/theme/theme7.xml><?xml version="1.0" encoding="utf-8"?>
<a:theme xmlns:a="http://schemas.openxmlformats.org/drawingml/2006/main" name="Moderniseringsstyrelsen template">
  <a:themeElements>
    <a:clrScheme name="Moderniseringsstyrelsen">
      <a:dk1>
        <a:srgbClr val="000000"/>
      </a:dk1>
      <a:lt1>
        <a:srgbClr val="FFFFFF"/>
      </a:lt1>
      <a:dk2>
        <a:srgbClr val="797100"/>
      </a:dk2>
      <a:lt2>
        <a:srgbClr val="733900"/>
      </a:lt2>
      <a:accent1>
        <a:srgbClr val="00542E"/>
      </a:accent1>
      <a:accent2>
        <a:srgbClr val="7BAA20"/>
      </a:accent2>
      <a:accent3>
        <a:srgbClr val="B09400"/>
      </a:accent3>
      <a:accent4>
        <a:srgbClr val="B06606"/>
      </a:accent4>
      <a:accent5>
        <a:srgbClr val="733900"/>
      </a:accent5>
      <a:accent6>
        <a:srgbClr val="797100"/>
      </a:accent6>
      <a:hlink>
        <a:srgbClr val="B09400"/>
      </a:hlink>
      <a:folHlink>
        <a:srgbClr val="B0660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txDef>
      <a:spPr bwMode="auto">
        <a:noFill/>
        <a:ln w="12700" algn="ctr">
          <a:noFill/>
          <a:miter lim="800000"/>
          <a:headEnd/>
          <a:tailEnd/>
        </a:ln>
        <a:effectLst/>
      </a:spPr>
      <a:bodyPr wrap="square" lIns="0" tIns="0" rIns="0" bIns="0" anchor="b">
        <a:spAutoFit/>
      </a:bodyPr>
      <a:lstStyle>
        <a:defPPr marL="533400" indent="-533400" algn="l" defTabSz="482600">
          <a:spcBef>
            <a:spcPct val="0"/>
          </a:spcBef>
          <a:tabLst>
            <a:tab pos="442913" algn="r"/>
            <a:tab pos="533400" algn="l"/>
          </a:tabLst>
          <a:defRPr sz="700" dirty="0" smtClean="0">
            <a:latin typeface="+mj-lt"/>
            <a:sym typeface="Verdana"/>
          </a:defRPr>
        </a:defPPr>
      </a:lstStyle>
    </a:txDef>
  </a:objectDefaults>
  <a:extraClrSchemeLst>
    <a:extraClrScheme>
      <a:clrScheme name="Basis presentation DK 1">
        <a:dk1>
          <a:srgbClr val="002E5E"/>
        </a:dk1>
        <a:lt1>
          <a:srgbClr val="FFFFFF"/>
        </a:lt1>
        <a:dk2>
          <a:srgbClr val="002E5E"/>
        </a:dk2>
        <a:lt2>
          <a:srgbClr val="002E5E"/>
        </a:lt2>
        <a:accent1>
          <a:srgbClr val="FFFFFF"/>
        </a:accent1>
        <a:accent2>
          <a:srgbClr val="CDCDCD"/>
        </a:accent2>
        <a:accent3>
          <a:srgbClr val="FFFFFF"/>
        </a:accent3>
        <a:accent4>
          <a:srgbClr val="00264F"/>
        </a:accent4>
        <a:accent5>
          <a:srgbClr val="FFFFFF"/>
        </a:accent5>
        <a:accent6>
          <a:srgbClr val="BABABA"/>
        </a:accent6>
        <a:hlink>
          <a:srgbClr val="777777"/>
        </a:hlink>
        <a:folHlink>
          <a:srgbClr val="002E5E"/>
        </a:folHlink>
      </a:clrScheme>
      <a:clrMap bg1="lt1" tx1="dk1" bg2="lt2" tx2="dk2" accent1="accent1" accent2="accent2" accent3="accent3" accent4="accent4" accent5="accent5" accent6="accent6" hlink="hlink" folHlink="folHlink"/>
    </a:extraClrScheme>
    <a:extraClrScheme>
      <a:clrScheme name="Basis presentation DK 2">
        <a:dk1>
          <a:srgbClr val="002E5E"/>
        </a:dk1>
        <a:lt1>
          <a:srgbClr val="FFFFFF"/>
        </a:lt1>
        <a:dk2>
          <a:srgbClr val="002E5E"/>
        </a:dk2>
        <a:lt2>
          <a:srgbClr val="002E5E"/>
        </a:lt2>
        <a:accent1>
          <a:srgbClr val="FFFFFF"/>
        </a:accent1>
        <a:accent2>
          <a:srgbClr val="979797"/>
        </a:accent2>
        <a:accent3>
          <a:srgbClr val="FFFFFF"/>
        </a:accent3>
        <a:accent4>
          <a:srgbClr val="00264F"/>
        </a:accent4>
        <a:accent5>
          <a:srgbClr val="FFFFFF"/>
        </a:accent5>
        <a:accent6>
          <a:srgbClr val="888888"/>
        </a:accent6>
        <a:hlink>
          <a:srgbClr val="494949"/>
        </a:hlink>
        <a:folHlink>
          <a:srgbClr val="002E5E"/>
        </a:folHlink>
      </a:clrScheme>
      <a:clrMap bg1="lt1" tx1="dk1" bg2="lt2" tx2="dk2" accent1="accent1" accent2="accent2" accent3="accent3" accent4="accent4" accent5="accent5" accent6="accent6" hlink="hlink" folHlink="folHlink"/>
    </a:extraClrScheme>
    <a:extraClrScheme>
      <a:clrScheme name="Basis presentation DK 3">
        <a:dk1>
          <a:srgbClr val="002E5E"/>
        </a:dk1>
        <a:lt1>
          <a:srgbClr val="FFFFFF"/>
        </a:lt1>
        <a:dk2>
          <a:srgbClr val="002E5E"/>
        </a:dk2>
        <a:lt2>
          <a:srgbClr val="002E5E"/>
        </a:lt2>
        <a:accent1>
          <a:srgbClr val="FFFFFF"/>
        </a:accent1>
        <a:accent2>
          <a:srgbClr val="979797"/>
        </a:accent2>
        <a:accent3>
          <a:srgbClr val="FFFFFF"/>
        </a:accent3>
        <a:accent4>
          <a:srgbClr val="00264F"/>
        </a:accent4>
        <a:accent5>
          <a:srgbClr val="FFFFFF"/>
        </a:accent5>
        <a:accent6>
          <a:srgbClr val="888888"/>
        </a:accent6>
        <a:hlink>
          <a:srgbClr val="41ACE2"/>
        </a:hlink>
        <a:folHlink>
          <a:srgbClr val="002E5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rniseringsstyrelsen template" id="{227EC7BB-2EB9-45AE-82DB-B1F30F72D130}" vid="{11F45A2C-AF16-4F80-BE13-407FEB219511}"/>
    </a:ext>
  </a:extLst>
</a:theme>
</file>

<file path=ppt/theme/theme8.xml><?xml version="1.0" encoding="utf-8"?>
<a:theme xmlns:a="http://schemas.openxmlformats.org/drawingml/2006/main" name="5_Blank">
  <a:themeElements>
    <a:clrScheme name="SUPER MODST">
      <a:dk1>
        <a:srgbClr val="000000"/>
      </a:dk1>
      <a:lt1>
        <a:srgbClr val="FFFFFF"/>
      </a:lt1>
      <a:dk2>
        <a:srgbClr val="7BAA20"/>
      </a:dk2>
      <a:lt2>
        <a:srgbClr val="6E91A0"/>
      </a:lt2>
      <a:accent1>
        <a:srgbClr val="00542E"/>
      </a:accent1>
      <a:accent2>
        <a:srgbClr val="AFC8E9"/>
      </a:accent2>
      <a:accent3>
        <a:srgbClr val="7CC4AC"/>
      </a:accent3>
      <a:accent4>
        <a:srgbClr val="D4EBEA"/>
      </a:accent4>
      <a:accent5>
        <a:srgbClr val="EEF5B2"/>
      </a:accent5>
      <a:accent6>
        <a:srgbClr val="00725C"/>
      </a:accent6>
      <a:hlink>
        <a:srgbClr val="B06606"/>
      </a:hlink>
      <a:folHlink>
        <a:srgbClr val="FCE2BF"/>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Blank.potx" id="{E5702D8A-287B-4530-A6BC-2A46F9492FC9}" vid="{3CAFC5B1-81E4-4845-B3B4-49E69CE12B73}"/>
    </a:ext>
  </a:extLst>
</a:theme>
</file>

<file path=ppt/theme/theme9.xml><?xml version="1.0" encoding="utf-8"?>
<a:theme xmlns:a="http://schemas.openxmlformats.org/drawingml/2006/main" name="6_Blank">
  <a:themeElements>
    <a:clrScheme name="SUPER MODST">
      <a:dk1>
        <a:srgbClr val="000000"/>
      </a:dk1>
      <a:lt1>
        <a:srgbClr val="FFFFFF"/>
      </a:lt1>
      <a:dk2>
        <a:srgbClr val="7BAA20"/>
      </a:dk2>
      <a:lt2>
        <a:srgbClr val="6E91A0"/>
      </a:lt2>
      <a:accent1>
        <a:srgbClr val="00542E"/>
      </a:accent1>
      <a:accent2>
        <a:srgbClr val="AFC8E9"/>
      </a:accent2>
      <a:accent3>
        <a:srgbClr val="7CC4AC"/>
      </a:accent3>
      <a:accent4>
        <a:srgbClr val="D4EBEA"/>
      </a:accent4>
      <a:accent5>
        <a:srgbClr val="EEF5B2"/>
      </a:accent5>
      <a:accent6>
        <a:srgbClr val="00725C"/>
      </a:accent6>
      <a:hlink>
        <a:srgbClr val="B06606"/>
      </a:hlink>
      <a:folHlink>
        <a:srgbClr val="FCE2BF"/>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Blank.potx" id="{E5702D8A-287B-4530-A6BC-2A46F9492FC9}" vid="{3CAFC5B1-81E4-4845-B3B4-49E69CE12B7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53290.0"/>
</version>
</file>

<file path=customXml/itemProps1.xml><?xml version="1.0" encoding="utf-8"?>
<ds:datastoreItem xmlns:ds="http://schemas.openxmlformats.org/officeDocument/2006/customXml" ds:itemID="{5CD2C33F-515F-452C-9146-1A447522F2E8}">
  <ds:schemaRefs/>
</ds:datastoreItem>
</file>

<file path=docProps/app.xml><?xml version="1.0" encoding="utf-8"?>
<Properties xmlns="http://schemas.openxmlformats.org/officeDocument/2006/extended-properties" xmlns:vt="http://schemas.openxmlformats.org/officeDocument/2006/docPropsVTypes">
  <Template>blank</Template>
  <TotalTime>7055</TotalTime>
  <Words>2054</Words>
  <Application>Microsoft Office PowerPoint</Application>
  <PresentationFormat>Widescreen</PresentationFormat>
  <Paragraphs>301</Paragraphs>
  <Slides>44</Slides>
  <Notes>44</Notes>
  <HiddenSlides>0</HiddenSlides>
  <MMClips>0</MMClips>
  <ScaleCrop>false</ScaleCrop>
  <HeadingPairs>
    <vt:vector size="8" baseType="variant">
      <vt:variant>
        <vt:lpstr>Benyttede skrifttyper</vt:lpstr>
      </vt:variant>
      <vt:variant>
        <vt:i4>6</vt:i4>
      </vt:variant>
      <vt:variant>
        <vt:lpstr>Tema</vt:lpstr>
      </vt:variant>
      <vt:variant>
        <vt:i4>15</vt:i4>
      </vt:variant>
      <vt:variant>
        <vt:lpstr>Integrerede OLE-servere</vt:lpstr>
      </vt:variant>
      <vt:variant>
        <vt:i4>1</vt:i4>
      </vt:variant>
      <vt:variant>
        <vt:lpstr>Slidetitler</vt:lpstr>
      </vt:variant>
      <vt:variant>
        <vt:i4>44</vt:i4>
      </vt:variant>
    </vt:vector>
  </HeadingPairs>
  <TitlesOfParts>
    <vt:vector size="66" baseType="lpstr">
      <vt:lpstr>Arial</vt:lpstr>
      <vt:lpstr>Arial (Headings)</vt:lpstr>
      <vt:lpstr>Calibri</vt:lpstr>
      <vt:lpstr>Campton Book</vt:lpstr>
      <vt:lpstr>Verdana</vt:lpstr>
      <vt:lpstr>Wingdings</vt:lpstr>
      <vt:lpstr>Blank</vt:lpstr>
      <vt:lpstr>1_Blank</vt:lpstr>
      <vt:lpstr>2_Blank</vt:lpstr>
      <vt:lpstr>3_Blank</vt:lpstr>
      <vt:lpstr>4_Blank</vt:lpstr>
      <vt:lpstr>10_Moderniseringsstyrelsen template</vt:lpstr>
      <vt:lpstr>Moderniseringsstyrelsen template</vt:lpstr>
      <vt:lpstr>5_Blank</vt:lpstr>
      <vt:lpstr>6_Blank</vt:lpstr>
      <vt:lpstr>7_Blank</vt:lpstr>
      <vt:lpstr>8_Blank</vt:lpstr>
      <vt:lpstr>12_Moderniseringsstyrelsen template</vt:lpstr>
      <vt:lpstr>UFM DK PowerPoint</vt:lpstr>
      <vt:lpstr>Kontortema</vt:lpstr>
      <vt:lpstr>1_Moderniseringsstyrelsen template</vt:lpstr>
      <vt:lpstr>think-cell Slide</vt:lpstr>
      <vt:lpstr>PowerPoint-præsentation</vt:lpstr>
      <vt:lpstr>Ny chefaftale på Undervisningsministeriets område</vt:lpstr>
      <vt:lpstr>PowerPoint-præsentation</vt:lpstr>
      <vt:lpstr>NY chefaftale på undervisningsområdet</vt:lpstr>
      <vt:lpstr>PowerPoint-præsentation</vt:lpstr>
      <vt:lpstr>PowerPoint-præsentation</vt:lpstr>
      <vt:lpstr>PowerPoint-præsentation</vt:lpstr>
      <vt:lpstr>PowerPoint-præsentation</vt:lpstr>
      <vt:lpstr>PowerPoint-præsentation</vt:lpstr>
      <vt:lpstr>Indhold i chefaftalen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Indholdsoversigt</vt:lpstr>
      <vt:lpstr>Grundlaget – institutionslovene og aftalerne</vt:lpstr>
      <vt:lpstr>Grundlaget (fortsat)</vt:lpstr>
      <vt:lpstr>Principperne bag STUK’s styring</vt:lpstr>
      <vt:lpstr>Tekniske lønrammer</vt:lpstr>
      <vt:lpstr>Tekniske lønrammer (fortsat)</vt:lpstr>
      <vt:lpstr>Tekniske lønrammer  - særligt om øverste chef</vt:lpstr>
      <vt:lpstr>Tekniske lønrammer - særligt om øvrige chefer</vt:lpstr>
      <vt:lpstr>Tekniske lønrammer - særligt om øvrige chefer</vt:lpstr>
      <vt:lpstr>Skema til brug for teknisk indplacering af øvrige chefstillinger i lønramme 37 og 38</vt:lpstr>
      <vt:lpstr>Lønfastsættelsen</vt:lpstr>
      <vt:lpstr>Lønfastsættelsen kort - særligt om øverste chef</vt:lpstr>
      <vt:lpstr>Lønfastsættelsen kort - særligt om øverste chef</vt:lpstr>
      <vt:lpstr>Skemaet kommer til at se sådan ud:</vt:lpstr>
      <vt:lpstr>Lønfastsættelsen kort - særligt om øvrige chefer</vt:lpstr>
      <vt:lpstr>Lønfastsættelsen - særligt for øvrige chefer</vt:lpstr>
      <vt:lpstr>Sammensætning af lønpakken</vt:lpstr>
      <vt:lpstr>Resultatløn</vt:lpstr>
      <vt:lpstr>STUK’s tilsyn</vt:lpstr>
      <vt:lpstr>En kort introduktion til ISOLA</vt:lpstr>
      <vt:lpstr>PowerPoint-præsentation</vt:lpstr>
      <vt:lpstr>Forsiden i ISOLA + væsentlige funktioner </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Orienteringsmøde om OK18</dc:title>
  <dc:creator>Louise Frost Zebis</dc:creator>
  <cp:lastModifiedBy>306si</cp:lastModifiedBy>
  <cp:revision>579</cp:revision>
  <cp:lastPrinted>2019-09-11T08:16:28Z</cp:lastPrinted>
  <dcterms:created xsi:type="dcterms:W3CDTF">2018-02-27T12:48:04Z</dcterms:created>
  <dcterms:modified xsi:type="dcterms:W3CDTF">2019-09-26T11:40:16Z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DocumentInfoFinished">
    <vt:lpwstr>True</vt:lpwstr>
  </property>
</Properties>
</file>